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  <p:sldMasterId id="2147483672" r:id="rId2"/>
  </p:sldMasterIdLst>
  <p:notesMasterIdLst>
    <p:notesMasterId r:id="rId7"/>
  </p:notesMasterIdLst>
  <p:sldIdLst>
    <p:sldId id="257" r:id="rId3"/>
    <p:sldId id="258" r:id="rId4"/>
    <p:sldId id="262" r:id="rId5"/>
    <p:sldId id="269" r:id="rId6"/>
  </p:sldIdLst>
  <p:sldSz cx="5327650" cy="7559675"/>
  <p:notesSz cx="6797675" cy="9926638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712" autoAdjust="0"/>
  </p:normalViewPr>
  <p:slideViewPr>
    <p:cSldViewPr snapToGrid="0">
      <p:cViewPr varScale="1">
        <p:scale>
          <a:sx n="72" d="100"/>
          <a:sy n="72" d="100"/>
        </p:scale>
        <p:origin x="1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BAED0-B7BB-4620-BA1D-AA83CB04042C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1425"/>
            <a:ext cx="23590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D2092-2DF3-45F4-ABBA-4E238AEE93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398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1pPr>
    <a:lvl2pPr marL="351450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2pPr>
    <a:lvl3pPr marL="70289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3pPr>
    <a:lvl4pPr marL="105434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4pPr>
    <a:lvl5pPr marL="140579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5pPr>
    <a:lvl6pPr marL="1757248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6pPr>
    <a:lvl7pPr marL="2108698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7pPr>
    <a:lvl8pPr marL="2460147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8pPr>
    <a:lvl9pPr marL="2811597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18.bin"/><Relationship Id="rId9" Type="http://schemas.openxmlformats.org/officeDocument/2006/relationships/image" Target="../media/image6.tm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.tmp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9.tmp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8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tmp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.tmp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tmp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_Print sel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0762327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FDEAD167-5025-47D0-B666-BD93182E420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</p:spTree>
    <p:extLst>
      <p:ext uri="{BB962C8B-B14F-4D97-AF65-F5344CB8AC3E}">
        <p14:creationId xmlns:p14="http://schemas.microsoft.com/office/powerpoint/2010/main" val="76198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5927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23D1CD7-DB5E-4612-BB84-FE1CB6B5F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1460DE6-1604-4AAD-9E47-F80F3C93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BED2304-2C10-4315-85EC-584CA0E6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46355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76041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106863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6724650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</p:spTree>
    <p:extLst>
      <p:ext uri="{BB962C8B-B14F-4D97-AF65-F5344CB8AC3E}">
        <p14:creationId xmlns:p14="http://schemas.microsoft.com/office/powerpoint/2010/main" val="28217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2142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78CC1397-58CE-4798-9640-6E5B06067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7"/>
            <a:ext cx="4410239" cy="436561"/>
          </a:xfrm>
        </p:spPr>
        <p:txBody>
          <a:bodyPr vert="horz"/>
          <a:lstStyle>
            <a:lvl1pPr>
              <a:defRPr sz="2200">
                <a:latin typeface="+mn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636780-7893-4120-B8DB-345D0E9C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FF6684E-DF93-4437-9E46-ED5E469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11" descr="Underoverskrift">
            <a:extLst>
              <a:ext uri="{FF2B5EF4-FFF2-40B4-BE49-F238E27FC236}">
                <a16:creationId xmlns:a16="http://schemas.microsoft.com/office/drawing/2014/main" id="{08A2598C-40FA-455D-8C92-C76B3FF9D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962018"/>
            <a:ext cx="4415292" cy="36989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+mn-lt"/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 descr="Tekst">
            <a:extLst>
              <a:ext uri="{FF2B5EF4-FFF2-40B4-BE49-F238E27FC236}">
                <a16:creationId xmlns:a16="http://schemas.microsoft.com/office/drawing/2014/main" id="{2EDCA024-F74B-4BB6-B1CD-FC6E58FAF8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1341438"/>
            <a:ext cx="4420036" cy="154463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400">
                <a:latin typeface="Aleo" panose="00000500000000000000" pitchFamily="2" charset="0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3341688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3786978"/>
            <a:ext cx="4420036" cy="3130129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_Tekst i 2 spalter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636780-7893-4120-B8DB-345D0E9C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FF6684E-DF93-4437-9E46-ED5E469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8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5_Tekst i en spalte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2256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636780-7893-4120-B8DB-345D0E9C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FF6684E-DF93-4437-9E46-ED5E469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1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en spalte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0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8F01FA-D2FA-4929-BDC2-F7531EF065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9237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88F01FA-D2FA-4929-BDC2-F7531EF06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Tekst">
            <a:extLst>
              <a:ext uri="{FF2B5EF4-FFF2-40B4-BE49-F238E27FC236}">
                <a16:creationId xmlns:a16="http://schemas.microsoft.com/office/drawing/2014/main" id="{55466EFF-7AD8-4FF9-A3BF-C2D700544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6"/>
            <a:ext cx="4420458" cy="1997074"/>
          </a:xfrm>
        </p:spPr>
        <p:txBody>
          <a:bodyPr vert="horz"/>
          <a:lstStyle>
            <a:lvl1pPr>
              <a:lnSpc>
                <a:spcPts val="2600"/>
              </a:lnSpc>
              <a:defRPr sz="1800" i="1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Skriv titel eller citat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C5B4553-FAB7-41D4-811F-DDBC9C30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Tekst">
            <a:extLst>
              <a:ext uri="{FF2B5EF4-FFF2-40B4-BE49-F238E27FC236}">
                <a16:creationId xmlns:a16="http://schemas.microsoft.com/office/drawing/2014/main" id="{8541E840-D4F6-4855-868B-2D9396B9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14" descr="Underoverskrift">
            <a:extLst>
              <a:ext uri="{FF2B5EF4-FFF2-40B4-BE49-F238E27FC236}">
                <a16:creationId xmlns:a16="http://schemas.microsoft.com/office/drawing/2014/main" id="{572FD75F-B6F5-499F-B8FB-5C5C6DC1D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771775"/>
            <a:ext cx="2205458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3" name="Pladsholder til tekst 22" descr="Tekst">
            <a:extLst>
              <a:ext uri="{FF2B5EF4-FFF2-40B4-BE49-F238E27FC236}">
                <a16:creationId xmlns:a16="http://schemas.microsoft.com/office/drawing/2014/main" id="{CE19CAB7-ECAA-4491-81AE-3BFE1245B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346449"/>
            <a:ext cx="2205037" cy="33305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AD9B2EB5-1FC2-4D19-8D04-1C4FCB44C5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7850" y="2771775"/>
            <a:ext cx="1771650" cy="3019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26" descr="Billede tekst">
            <a:extLst>
              <a:ext uri="{FF2B5EF4-FFF2-40B4-BE49-F238E27FC236}">
                <a16:creationId xmlns:a16="http://schemas.microsoft.com/office/drawing/2014/main" id="{08C8777B-9D05-4465-A338-E57B8F79D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7850" y="5930900"/>
            <a:ext cx="1766888" cy="7461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Billedtekst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ACEC15C-B5F3-4800-9C0C-0D321337878E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625D6EA-2C93-45FF-9DD7-49032E2AEA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CB9898E-7E96-49AE-B6DB-57E857C3D4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0F927532-91D2-46AF-BB8B-D025E85D85EF}"/>
              </a:ext>
            </a:extLst>
          </p:cNvPr>
          <p:cNvSpPr txBox="1"/>
          <p:nvPr userDrawn="1"/>
        </p:nvSpPr>
        <p:spPr>
          <a:xfrm>
            <a:off x="5506226" y="27808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35F2E122-1133-4EB1-AEC6-054804758D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3312546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4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7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3F1096C-ADDE-415E-8369-54D689E5EB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1039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3F1096C-ADDE-415E-8369-54D689E5E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901543E-350E-4F90-969F-7C29797F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80730170-CF45-4E3C-8DCC-9D00C3FC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36CE1B84-20F1-4A82-83FD-225D3BAF5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613" y="452438"/>
            <a:ext cx="4432300" cy="57832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9" name="Pladsholder til tekst 26" descr="Billede tekst">
            <a:extLst>
              <a:ext uri="{FF2B5EF4-FFF2-40B4-BE49-F238E27FC236}">
                <a16:creationId xmlns:a16="http://schemas.microsoft.com/office/drawing/2014/main" id="{0E1BA063-9103-46BF-ABE8-32C73DD8EF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1500" y="6238875"/>
            <a:ext cx="1766888" cy="438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Billede tekst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1598F84-E921-48F4-949E-82FF925040C0}"/>
              </a:ext>
            </a:extLst>
          </p:cNvPr>
          <p:cNvSpPr txBox="1"/>
          <p:nvPr userDrawn="1"/>
        </p:nvSpPr>
        <p:spPr>
          <a:xfrm>
            <a:off x="5506226" y="4567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FED81D8-1722-4388-898F-296CFCDB00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988446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8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7518A4E-1910-458C-8C58-720D2D264D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2506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7518A4E-1910-458C-8C58-720D2D264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0705BF5D-AC2F-43E1-9CCD-4F280070E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2439"/>
            <a:ext cx="4420458" cy="1312862"/>
          </a:xfrm>
        </p:spPr>
        <p:txBody>
          <a:bodyPr vert="horz"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291F0D0-958C-4743-8A60-87DD116B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2C229279-D771-4CDD-9DD8-3B5B558C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14" descr="Underoverskrift">
            <a:extLst>
              <a:ext uri="{FF2B5EF4-FFF2-40B4-BE49-F238E27FC236}">
                <a16:creationId xmlns:a16="http://schemas.microsoft.com/office/drawing/2014/main" id="{44FA1D0C-3368-445A-9DC8-F3A36F17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451100"/>
            <a:ext cx="2653133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3" name="Pladsholder til tekst 22" descr="Tekst">
            <a:extLst>
              <a:ext uri="{FF2B5EF4-FFF2-40B4-BE49-F238E27FC236}">
                <a16:creationId xmlns:a16="http://schemas.microsoft.com/office/drawing/2014/main" id="{E758230C-1877-4B00-924C-8F5CEA0CD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019424"/>
            <a:ext cx="2652627" cy="3651251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5" name="Pladsholder til tekst 14" descr="Note">
            <a:extLst>
              <a:ext uri="{FF2B5EF4-FFF2-40B4-BE49-F238E27FC236}">
                <a16:creationId xmlns:a16="http://schemas.microsoft.com/office/drawing/2014/main" id="{B12981DA-EC10-4CDD-A46E-E2C1840A9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0444" y="3016250"/>
            <a:ext cx="1331912" cy="16414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Skriv </a:t>
            </a:r>
            <a:r>
              <a:rPr lang="da-DK" dirty="0" err="1"/>
              <a:t>evt</a:t>
            </a:r>
            <a:r>
              <a:rPr lang="da-DK" dirty="0"/>
              <a:t> note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6D12485-9359-4E47-BB45-D73A7EB1E44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12CA3F0-5FBF-4C3C-900F-E48D00BF64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B2AC151-8072-45CA-A595-A77E95195C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1_Print sel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5292352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3" y="6674017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5CDE3A3-B9CC-4763-980F-138417AD3F0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156CB91-BE36-4706-AF02-4327BCDE01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0AD1CD9-B606-404B-A848-DF5A83DCF1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0368FCD9-5750-4685-8B49-B0BB770280CF}"/>
              </a:ext>
            </a:extLst>
          </p:cNvPr>
          <p:cNvSpPr txBox="1"/>
          <p:nvPr userDrawn="1"/>
        </p:nvSpPr>
        <p:spPr>
          <a:xfrm>
            <a:off x="5506227" y="1752186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B2698D2C-9074-46A0-A27D-EE2EE586F0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099000"/>
            <a:ext cx="304721" cy="193238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33AD453-4430-4A9B-B62D-2B0196DF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454978"/>
            <a:ext cx="1151748" cy="30372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5FB0908-A735-499E-926B-C0A59987A185}"/>
              </a:ext>
            </a:extLst>
          </p:cNvPr>
          <p:cNvSpPr txBox="1"/>
          <p:nvPr userDrawn="1"/>
        </p:nvSpPr>
        <p:spPr>
          <a:xfrm>
            <a:off x="5506226" y="6787561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076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2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9506349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4" y="6674017"/>
            <a:ext cx="1223181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024DF76-747F-43B1-9B83-04D69806C7EB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BE6D5EF-1A59-49BF-9B46-0A20ED627F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84D0C1-CAA0-470C-98BA-58812E7105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4603116-7790-4D3A-B5C9-452DE5DEFDAF}"/>
              </a:ext>
            </a:extLst>
          </p:cNvPr>
          <p:cNvSpPr txBox="1"/>
          <p:nvPr userDrawn="1"/>
        </p:nvSpPr>
        <p:spPr>
          <a:xfrm>
            <a:off x="5506226" y="6778036"/>
            <a:ext cx="2266173" cy="334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ønsker. </a:t>
            </a:r>
          </a:p>
        </p:txBody>
      </p:sp>
    </p:spTree>
    <p:extLst>
      <p:ext uri="{BB962C8B-B14F-4D97-AF65-F5344CB8AC3E}">
        <p14:creationId xmlns:p14="http://schemas.microsoft.com/office/powerpoint/2010/main" val="329955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_Til ty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2798419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FDEAD167-5025-47D0-B666-BD93182E420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</p:spTree>
    <p:extLst>
      <p:ext uri="{BB962C8B-B14F-4D97-AF65-F5344CB8AC3E}">
        <p14:creationId xmlns:p14="http://schemas.microsoft.com/office/powerpoint/2010/main" val="297508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2_Print sel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400915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6813602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490537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accent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668496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BD45AA8D-31A2-484A-B6D2-6D38138ECCC4}"/>
              </a:ext>
            </a:extLst>
          </p:cNvPr>
          <p:cNvSpPr txBox="1"/>
          <p:nvPr userDrawn="1"/>
        </p:nvSpPr>
        <p:spPr>
          <a:xfrm>
            <a:off x="5506226" y="6640084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6" name="Pladsholder til tekst 5" descr="Institutionsnavn">
            <a:extLst>
              <a:ext uri="{FF2B5EF4-FFF2-40B4-BE49-F238E27FC236}">
                <a16:creationId xmlns:a16="http://schemas.microsoft.com/office/drawing/2014/main" id="{30A2C289-FCE7-4D67-AD6B-4842F8F09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449263"/>
            <a:ext cx="3105150" cy="246505"/>
          </a:xfrm>
        </p:spPr>
        <p:txBody>
          <a:bodyPr>
            <a:normAutofit/>
          </a:bodyPr>
          <a:lstStyle>
            <a:lvl1pPr marL="0" indent="0">
              <a:buNone/>
              <a:defRPr sz="850">
                <a:solidFill>
                  <a:schemeClr val="accent1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Institutionsnavn</a:t>
            </a:r>
          </a:p>
        </p:txBody>
      </p:sp>
    </p:spTree>
    <p:extLst>
      <p:ext uri="{BB962C8B-B14F-4D97-AF65-F5344CB8AC3E}">
        <p14:creationId xmlns:p14="http://schemas.microsoft.com/office/powerpoint/2010/main" val="1854918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2_Til try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807434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6813602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490537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accent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668496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BD45AA8D-31A2-484A-B6D2-6D38138ECCC4}"/>
              </a:ext>
            </a:extLst>
          </p:cNvPr>
          <p:cNvSpPr txBox="1"/>
          <p:nvPr userDrawn="1"/>
        </p:nvSpPr>
        <p:spPr>
          <a:xfrm>
            <a:off x="5506226" y="6640084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6" name="Pladsholder til tekst 5" descr="Institutionsnavn">
            <a:extLst>
              <a:ext uri="{FF2B5EF4-FFF2-40B4-BE49-F238E27FC236}">
                <a16:creationId xmlns:a16="http://schemas.microsoft.com/office/drawing/2014/main" id="{30A2C289-FCE7-4D67-AD6B-4842F8F09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449263"/>
            <a:ext cx="3105150" cy="246505"/>
          </a:xfrm>
        </p:spPr>
        <p:txBody>
          <a:bodyPr>
            <a:normAutofit/>
          </a:bodyPr>
          <a:lstStyle>
            <a:lvl1pPr marL="0" indent="0">
              <a:buNone/>
              <a:defRPr sz="850">
                <a:solidFill>
                  <a:schemeClr val="accent1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Institutionsnavn</a:t>
            </a:r>
          </a:p>
        </p:txBody>
      </p:sp>
    </p:spTree>
    <p:extLst>
      <p:ext uri="{BB962C8B-B14F-4D97-AF65-F5344CB8AC3E}">
        <p14:creationId xmlns:p14="http://schemas.microsoft.com/office/powerpoint/2010/main" val="230940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3_Til try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596900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6C0F85F-6650-4C69-BB84-B040C6B8FF5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BFEA856-7A50-48DB-A279-C1D0CEEA85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B56463F-7F39-4E34-BAE2-597031C9C0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30AB46E-00E4-44C1-95E4-A11353868955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A4B41A2-D1DA-41C4-A89B-26BE0E4AF0B2}"/>
              </a:ext>
            </a:extLst>
          </p:cNvPr>
          <p:cNvSpPr txBox="1"/>
          <p:nvPr userDrawn="1"/>
        </p:nvSpPr>
        <p:spPr>
          <a:xfrm>
            <a:off x="5506227" y="2237961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162B2D2-BEED-49CB-85F6-7348E5D4223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584775"/>
            <a:ext cx="304721" cy="19323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D8E59BD-0D6E-4FED-80C6-61EACD000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940753"/>
            <a:ext cx="1151748" cy="3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93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4_Til tryk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012836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0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B5B94DEA-4373-4F72-A4F1-24D8624B7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DF903F-12FC-4E5C-9310-377BC2724C82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432428-4062-41BF-945A-1BE85AC43D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379F9B6-BAE9-4920-83B6-0713470A0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09F6B29-8AF8-4FF4-BF39-4DB202333FB8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45E2683-CC7C-4840-820C-7E88AABBE515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104029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5_Til tryk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600973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D21F7EBD-E4B5-4254-960C-A40EECEE51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F9BA47E-9AF6-44CA-9FF4-34825C2133E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2C99883-D185-407C-A6FE-864EE91F27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2B3490F-DD58-47F0-92EB-03DCFED9A9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0F512C5D-4AC3-478E-A0CA-E4A822EBF35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03FBDD3-EE7B-4849-8678-29ECC797270B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585701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6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791200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4233295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7298845-F3B1-4AF3-A259-043605EFE0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4229100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367FEC29-CAB6-4944-87F9-467B63853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5" y="1331913"/>
            <a:ext cx="4879975" cy="2447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3A37CF42-AFC4-404E-A71C-301883E04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115779-9266-44D9-B8FB-96689E07F9F7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557BC15-FB18-4AB3-A140-B26B0E1A61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1CA2947-EAD3-4352-A646-B845FEEF85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CCAF25F2-1FE3-414A-958F-B44D6A544096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277038F-5644-4BB4-A7FE-11745DEB3945}"/>
              </a:ext>
            </a:extLst>
          </p:cNvPr>
          <p:cNvSpPr txBox="1"/>
          <p:nvPr userDrawn="1"/>
        </p:nvSpPr>
        <p:spPr>
          <a:xfrm>
            <a:off x="5506226" y="2237961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D5400C-E871-4F23-A43F-81A8B137599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769621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93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 tekst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4186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E37FD1B6-ADF6-4E8D-A453-918545514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088" y="455614"/>
            <a:ext cx="4428000" cy="64436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8" name="Pladsholder til tekst 7" descr="Billede 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649462D-1D27-4580-BFC4-AA18AA7B3318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D9EFC71-26CD-44A1-9D2F-2187FA9E71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832704B-8F5E-43A8-9822-5C6FDAB402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CF86DE1E-A24B-460C-8F4B-6D5418D63350}"/>
              </a:ext>
            </a:extLst>
          </p:cNvPr>
          <p:cNvSpPr txBox="1"/>
          <p:nvPr userDrawn="1"/>
        </p:nvSpPr>
        <p:spPr>
          <a:xfrm>
            <a:off x="5506226" y="158073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AF8E48FD-1A53-4A04-8A3F-B1BCD5F8A3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11239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68DE0C3-FC12-4E7A-BCD8-584A2BA9A2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6" name="Pladsholder til slidenummer 5" descr="Sidetal">
            <a:extLst>
              <a:ext uri="{FF2B5EF4-FFF2-40B4-BE49-F238E27FC236}">
                <a16:creationId xmlns:a16="http://schemas.microsoft.com/office/drawing/2014/main" id="{ADC6E596-AE44-45F4-AADE-303856138D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5172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baggrund m tekst_Til tryk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1906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7D704D1-3ADE-49B8-9C99-3CE427228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7" descr="billede 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1BF00A6-A872-40B4-AAAD-0B5FC7026B11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EEDAE68-7A68-41CC-8942-4DA90A90A97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91B98E2-6766-413A-BD1D-5F1BC59B43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078BEE8-632E-4739-BE5B-4C2E63A4F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4" name="Pladsholder til slidenummer 3" descr="sidetal">
            <a:extLst>
              <a:ext uri="{FF2B5EF4-FFF2-40B4-BE49-F238E27FC236}">
                <a16:creationId xmlns:a16="http://schemas.microsoft.com/office/drawing/2014/main" id="{50E53A68-D406-4CD2-9A84-0730F6A7EC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47EDABB-1D0A-4FE0-A5E8-7831E91A78D8}"/>
              </a:ext>
            </a:extLst>
          </p:cNvPr>
          <p:cNvSpPr txBox="1"/>
          <p:nvPr userDrawn="1"/>
        </p:nvSpPr>
        <p:spPr>
          <a:xfrm>
            <a:off x="5506227" y="160931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4158850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132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349250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378936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58788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3076575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F612C24-9A68-4B44-88B5-FF683D6F2D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7" name="Pladsholder til slidenummer 6" descr="sidetal">
            <a:extLst>
              <a:ext uri="{FF2B5EF4-FFF2-40B4-BE49-F238E27FC236}">
                <a16:creationId xmlns:a16="http://schemas.microsoft.com/office/drawing/2014/main" id="{D137EDEF-3FBF-431D-9D12-1C1EBDE5F6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9081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4159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4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23D1CD7-DB5E-4612-BB84-FE1CB6B5F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46355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76041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106863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6724650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0663A37-D07E-42BD-B62E-2E44955F8F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7" name="Pladsholder til slidenummer 6" descr="sidetal">
            <a:extLst>
              <a:ext uri="{FF2B5EF4-FFF2-40B4-BE49-F238E27FC236}">
                <a16:creationId xmlns:a16="http://schemas.microsoft.com/office/drawing/2014/main" id="{A30FE740-6457-4361-B9E7-8E1A8CD0E3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39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6876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78CC1397-58CE-4798-9640-6E5B06067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7"/>
            <a:ext cx="4410239" cy="436561"/>
          </a:xfrm>
        </p:spPr>
        <p:txBody>
          <a:bodyPr vert="horz"/>
          <a:lstStyle>
            <a:lvl1pPr>
              <a:defRPr sz="2200">
                <a:latin typeface="+mn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2" name="Pladsholder til tekst 11" descr="underoverskrift">
            <a:extLst>
              <a:ext uri="{FF2B5EF4-FFF2-40B4-BE49-F238E27FC236}">
                <a16:creationId xmlns:a16="http://schemas.microsoft.com/office/drawing/2014/main" id="{08A2598C-40FA-455D-8C92-C76B3FF9D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962018"/>
            <a:ext cx="4415292" cy="36989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+mn-lt"/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 descr="tekst">
            <a:extLst>
              <a:ext uri="{FF2B5EF4-FFF2-40B4-BE49-F238E27FC236}">
                <a16:creationId xmlns:a16="http://schemas.microsoft.com/office/drawing/2014/main" id="{2EDCA024-F74B-4BB6-B1CD-FC6E58FAF8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1341438"/>
            <a:ext cx="4420036" cy="154463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4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6" name="Pladsholder til tekst 15" descr="under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3341688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3786978"/>
            <a:ext cx="4420036" cy="3130129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8A496D-82A3-4396-AE63-E88CD1179B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8" name="Pladsholder til slidenummer 7" descr="sidetal">
            <a:extLst>
              <a:ext uri="{FF2B5EF4-FFF2-40B4-BE49-F238E27FC236}">
                <a16:creationId xmlns:a16="http://schemas.microsoft.com/office/drawing/2014/main" id="{2A4439CD-6602-4E36-A8F5-FF13537231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627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3_Print sel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1934350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6C0F85F-6650-4C69-BB84-B040C6B8FF5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BFEA856-7A50-48DB-A279-C1D0CEEA85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B56463F-7F39-4E34-BAE2-597031C9C0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30AB46E-00E4-44C1-95E4-A11353868955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A4B41A2-D1DA-41C4-A89B-26BE0E4AF0B2}"/>
              </a:ext>
            </a:extLst>
          </p:cNvPr>
          <p:cNvSpPr txBox="1"/>
          <p:nvPr userDrawn="1"/>
        </p:nvSpPr>
        <p:spPr>
          <a:xfrm>
            <a:off x="5506227" y="2237961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162B2D2-BEED-49CB-85F6-7348E5D4223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584775"/>
            <a:ext cx="304721" cy="19323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D8E59BD-0D6E-4FED-80C6-61EACD000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940753"/>
            <a:ext cx="1151748" cy="3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5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_Tekst i 2 spalter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8724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86A3235-593C-4097-B484-487C3F7A10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6" name="Pladsholder til slidenummer 5" descr="sidetal">
            <a:extLst>
              <a:ext uri="{FF2B5EF4-FFF2-40B4-BE49-F238E27FC236}">
                <a16:creationId xmlns:a16="http://schemas.microsoft.com/office/drawing/2014/main" id="{65648868-DD56-441C-BD43-F71EB6E7B6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1200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5_Tekst i en spalte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64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1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en spalte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9BDDF4B2-34ED-4764-9FF0-DC5358B10F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6006A8-FD0D-4E97-B411-5D7B65BB1E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4480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8F01FA-D2FA-4929-BDC2-F7531EF065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7566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tekst">
            <a:extLst>
              <a:ext uri="{FF2B5EF4-FFF2-40B4-BE49-F238E27FC236}">
                <a16:creationId xmlns:a16="http://schemas.microsoft.com/office/drawing/2014/main" id="{55466EFF-7AD8-4FF9-A3BF-C2D700544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6"/>
            <a:ext cx="4420458" cy="1997074"/>
          </a:xfrm>
        </p:spPr>
        <p:txBody>
          <a:bodyPr vert="horz"/>
          <a:lstStyle>
            <a:lvl1pPr>
              <a:lnSpc>
                <a:spcPts val="2600"/>
              </a:lnSpc>
              <a:defRPr sz="1800" i="1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Skriv titel eller citat</a:t>
            </a:r>
          </a:p>
        </p:txBody>
      </p:sp>
      <p:sp>
        <p:nvSpPr>
          <p:cNvPr id="15" name="Pladsholder til tekst 14" descr="underoverskrift">
            <a:extLst>
              <a:ext uri="{FF2B5EF4-FFF2-40B4-BE49-F238E27FC236}">
                <a16:creationId xmlns:a16="http://schemas.microsoft.com/office/drawing/2014/main" id="{572FD75F-B6F5-499F-B8FB-5C5C6DC1D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771775"/>
            <a:ext cx="2205458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3" name="Pladsholder til tekst 22" descr="tekst">
            <a:extLst>
              <a:ext uri="{FF2B5EF4-FFF2-40B4-BE49-F238E27FC236}">
                <a16:creationId xmlns:a16="http://schemas.microsoft.com/office/drawing/2014/main" id="{CE19CAB7-ECAA-4491-81AE-3BFE1245B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346449"/>
            <a:ext cx="2205037" cy="33305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AD9B2EB5-1FC2-4D19-8D04-1C4FCB44C5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7850" y="2771775"/>
            <a:ext cx="1771650" cy="3019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27" name="Pladsholder til tekst 26" descr="billede tekst">
            <a:extLst>
              <a:ext uri="{FF2B5EF4-FFF2-40B4-BE49-F238E27FC236}">
                <a16:creationId xmlns:a16="http://schemas.microsoft.com/office/drawing/2014/main" id="{08C8777B-9D05-4465-A338-E57B8F79D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7850" y="5930900"/>
            <a:ext cx="1766888" cy="7461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Billede tekst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ACEC15C-B5F3-4800-9C0C-0D321337878E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625D6EA-2C93-45FF-9DD7-49032E2AEA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CB9898E-7E96-49AE-B6DB-57E857C3D4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0F927532-91D2-46AF-BB8B-D025E85D85EF}"/>
              </a:ext>
            </a:extLst>
          </p:cNvPr>
          <p:cNvSpPr txBox="1"/>
          <p:nvPr userDrawn="1"/>
        </p:nvSpPr>
        <p:spPr>
          <a:xfrm>
            <a:off x="5506226" y="27808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35F2E122-1133-4EB1-AEC6-054804758D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3312546"/>
            <a:ext cx="335584" cy="402701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4C67D6-7802-42F8-A531-11E2FCE998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8" name="Pladsholder til slidenummer 7" descr="sidetal">
            <a:extLst>
              <a:ext uri="{FF2B5EF4-FFF2-40B4-BE49-F238E27FC236}">
                <a16:creationId xmlns:a16="http://schemas.microsoft.com/office/drawing/2014/main" id="{B4A98CB9-4E4D-4ED0-96AC-6BEA7F70DF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4994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7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3F1096C-ADDE-415E-8369-54D689E5EB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550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4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36CE1B84-20F1-4A82-83FD-225D3BAF5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613" y="452438"/>
            <a:ext cx="4432300" cy="57832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tekst 26" descr="billede tekst">
            <a:extLst>
              <a:ext uri="{FF2B5EF4-FFF2-40B4-BE49-F238E27FC236}">
                <a16:creationId xmlns:a16="http://schemas.microsoft.com/office/drawing/2014/main" id="{0E1BA063-9103-46BF-ABE8-32C73DD8EF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1500" y="6238875"/>
            <a:ext cx="1766888" cy="438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Billede tekst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1598F84-E921-48F4-949E-82FF925040C0}"/>
              </a:ext>
            </a:extLst>
          </p:cNvPr>
          <p:cNvSpPr txBox="1"/>
          <p:nvPr userDrawn="1"/>
        </p:nvSpPr>
        <p:spPr>
          <a:xfrm>
            <a:off x="5506226" y="4567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FED81D8-1722-4388-898F-296CFCDB00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98844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CB3757F-925F-4889-8521-6B21513018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7" name="Pladsholder til slidenummer 6" descr="sidetal">
            <a:extLst>
              <a:ext uri="{FF2B5EF4-FFF2-40B4-BE49-F238E27FC236}">
                <a16:creationId xmlns:a16="http://schemas.microsoft.com/office/drawing/2014/main" id="{DA68DF52-D07D-4C24-A55B-7888F53850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4208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8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7518A4E-1910-458C-8C58-720D2D264D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9437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8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0705BF5D-AC2F-43E1-9CCD-4F280070E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2439"/>
            <a:ext cx="4420458" cy="1312862"/>
          </a:xfrm>
        </p:spPr>
        <p:txBody>
          <a:bodyPr vert="horz"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2" name="Pladsholder til tekst 14" descr="underoverskrift">
            <a:extLst>
              <a:ext uri="{FF2B5EF4-FFF2-40B4-BE49-F238E27FC236}">
                <a16:creationId xmlns:a16="http://schemas.microsoft.com/office/drawing/2014/main" id="{44FA1D0C-3368-445A-9DC8-F3A36F17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451100"/>
            <a:ext cx="2653133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3" name="Pladsholder til tekst 22" descr="tekst">
            <a:extLst>
              <a:ext uri="{FF2B5EF4-FFF2-40B4-BE49-F238E27FC236}">
                <a16:creationId xmlns:a16="http://schemas.microsoft.com/office/drawing/2014/main" id="{E758230C-1877-4B00-924C-8F5CEA0CD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019424"/>
            <a:ext cx="2652627" cy="3651251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5" name="Pladsholder til tekst 14" descr="note">
            <a:extLst>
              <a:ext uri="{FF2B5EF4-FFF2-40B4-BE49-F238E27FC236}">
                <a16:creationId xmlns:a16="http://schemas.microsoft.com/office/drawing/2014/main" id="{B12981DA-EC10-4CDD-A46E-E2C1840A9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0444" y="3016250"/>
            <a:ext cx="1331912" cy="16414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Skriv </a:t>
            </a:r>
            <a:r>
              <a:rPr lang="da-DK" dirty="0" err="1"/>
              <a:t>evt</a:t>
            </a:r>
            <a:r>
              <a:rPr lang="da-DK" dirty="0"/>
              <a:t> note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6D12485-9359-4E47-BB45-D73A7EB1E44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12CA3F0-5FBF-4C3C-900F-E48D00BF64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B2AC151-8072-45CA-A595-A77E95195C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53BC77-2ADD-4091-9081-36C81731DC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8" name="Pladsholder til slidenummer 7" descr="sidetal">
            <a:extLst>
              <a:ext uri="{FF2B5EF4-FFF2-40B4-BE49-F238E27FC236}">
                <a16:creationId xmlns:a16="http://schemas.microsoft.com/office/drawing/2014/main" id="{20F19442-57ED-42E8-8BE0-10AF2F0CD9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1189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807964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3" y="6674017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5CDE3A3-B9CC-4763-980F-138417AD3F0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 descr="tekst">
            <a:extLst>
              <a:ext uri="{FF2B5EF4-FFF2-40B4-BE49-F238E27FC236}">
                <a16:creationId xmlns:a16="http://schemas.microsoft.com/office/drawing/2014/main" id="{3156CB91-BE36-4706-AF02-4327BCDE01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3" name="Billede 2" descr="tekst">
            <a:extLst>
              <a:ext uri="{FF2B5EF4-FFF2-40B4-BE49-F238E27FC236}">
                <a16:creationId xmlns:a16="http://schemas.microsoft.com/office/drawing/2014/main" id="{50AD1CD9-B606-404B-A848-DF5A83DCF1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1" name="Tekstfelt 10" descr="tekst">
            <a:extLst>
              <a:ext uri="{FF2B5EF4-FFF2-40B4-BE49-F238E27FC236}">
                <a16:creationId xmlns:a16="http://schemas.microsoft.com/office/drawing/2014/main" id="{0368FCD9-5750-4685-8B49-B0BB770280CF}"/>
              </a:ext>
            </a:extLst>
          </p:cNvPr>
          <p:cNvSpPr txBox="1"/>
          <p:nvPr userDrawn="1"/>
        </p:nvSpPr>
        <p:spPr>
          <a:xfrm>
            <a:off x="5506227" y="1752186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3" name="Billede 12" descr="tekst">
            <a:extLst>
              <a:ext uri="{FF2B5EF4-FFF2-40B4-BE49-F238E27FC236}">
                <a16:creationId xmlns:a16="http://schemas.microsoft.com/office/drawing/2014/main" id="{B2698D2C-9074-46A0-A27D-EE2EE586F0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099000"/>
            <a:ext cx="304721" cy="193238"/>
          </a:xfrm>
          <a:prstGeom prst="rect">
            <a:avLst/>
          </a:prstGeom>
        </p:spPr>
      </p:pic>
      <p:pic>
        <p:nvPicPr>
          <p:cNvPr id="14" name="Billede 13" descr="tekst">
            <a:extLst>
              <a:ext uri="{FF2B5EF4-FFF2-40B4-BE49-F238E27FC236}">
                <a16:creationId xmlns:a16="http://schemas.microsoft.com/office/drawing/2014/main" id="{033AD453-4430-4A9B-B62D-2B0196DF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454978"/>
            <a:ext cx="1151748" cy="30372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5FB0908-A735-499E-926B-C0A59987A185}"/>
              </a:ext>
            </a:extLst>
          </p:cNvPr>
          <p:cNvSpPr txBox="1"/>
          <p:nvPr userDrawn="1"/>
        </p:nvSpPr>
        <p:spPr>
          <a:xfrm>
            <a:off x="5506226" y="6787561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1043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964573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4" y="6674017"/>
            <a:ext cx="1223181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024DF76-747F-43B1-9B83-04D69806C7EB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BE6D5EF-1A59-49BF-9B46-0A20ED627F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84D0C1-CAA0-470C-98BA-58812E7105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4603116-7790-4D3A-B5C9-452DE5DEFDAF}"/>
              </a:ext>
            </a:extLst>
          </p:cNvPr>
          <p:cNvSpPr txBox="1"/>
          <p:nvPr userDrawn="1"/>
        </p:nvSpPr>
        <p:spPr>
          <a:xfrm>
            <a:off x="5506226" y="6778036"/>
            <a:ext cx="2266173" cy="334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ønsker. </a:t>
            </a:r>
          </a:p>
        </p:txBody>
      </p:sp>
    </p:spTree>
    <p:extLst>
      <p:ext uri="{BB962C8B-B14F-4D97-AF65-F5344CB8AC3E}">
        <p14:creationId xmlns:p14="http://schemas.microsoft.com/office/powerpoint/2010/main" val="128730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4_Print selv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9966492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B5B94DEA-4373-4F72-A4F1-24D8624B7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DF903F-12FC-4E5C-9310-377BC2724C82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432428-4062-41BF-945A-1BE85AC43D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379F9B6-BAE9-4920-83B6-0713470A0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09F6B29-8AF8-4FF4-BF39-4DB202333FB8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E9445B1B-0EA0-47B2-9E95-382198E2BA1E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168206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5_Print selv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7755024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D21F7EBD-E4B5-4254-960C-A40EECEE51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F9BA47E-9AF6-44CA-9FF4-34825C2133E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2C99883-D185-407C-A6FE-864EE91F27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2B3490F-DD58-47F0-92EB-03DCFED9A9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0F512C5D-4AC3-478E-A0CA-E4A822EBF35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AA846D0-0F5C-4B8C-8966-934CB78B90BB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8472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6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791200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9567310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4229100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367FEC29-CAB6-4944-87F9-467B63853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6" y="1331913"/>
            <a:ext cx="4656138" cy="2447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3A37CF42-AFC4-404E-A71C-301883E04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115779-9266-44D9-B8FB-96689E07F9F7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557BC15-FB18-4AB3-A140-B26B0E1A61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1CA2947-EAD3-4352-A646-B845FEEF85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CCAF25F2-1FE3-414A-958F-B44D6A544096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277038F-5644-4BB4-A7FE-11745DEB3945}"/>
              </a:ext>
            </a:extLst>
          </p:cNvPr>
          <p:cNvSpPr txBox="1"/>
          <p:nvPr userDrawn="1"/>
        </p:nvSpPr>
        <p:spPr>
          <a:xfrm>
            <a:off x="5506226" y="2237961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D5400C-E871-4F23-A43F-81A8B137599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769621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4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 tekst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082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7D704D1-3ADE-49B8-9C99-3CE427228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E37FD1B6-ADF6-4E8D-A453-918545514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088" y="455614"/>
            <a:ext cx="4428000" cy="64436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5" name="Pladsholder til sidefod 14">
            <a:extLst>
              <a:ext uri="{FF2B5EF4-FFF2-40B4-BE49-F238E27FC236}">
                <a16:creationId xmlns:a16="http://schemas.microsoft.com/office/drawing/2014/main" id="{A891600F-7C55-4C12-8FD6-0B8B22C6B0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16" name="Pladsholder til slidenummer 15" descr="Sidetal">
            <a:extLst>
              <a:ext uri="{FF2B5EF4-FFF2-40B4-BE49-F238E27FC236}">
                <a16:creationId xmlns:a16="http://schemas.microsoft.com/office/drawing/2014/main" id="{D6FF50FB-5108-426B-85A5-F9720EC098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Billede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649462D-1D27-4580-BFC4-AA18AA7B3318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D9EFC71-26CD-44A1-9D2F-2187FA9E71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832704B-8F5E-43A8-9822-5C6FDAB402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CF86DE1E-A24B-460C-8F4B-6D5418D63350}"/>
              </a:ext>
            </a:extLst>
          </p:cNvPr>
          <p:cNvSpPr txBox="1"/>
          <p:nvPr userDrawn="1"/>
        </p:nvSpPr>
        <p:spPr>
          <a:xfrm>
            <a:off x="5506226" y="158073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AF8E48FD-1A53-4A04-8A3F-B1BCD5F8A3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112396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1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baggrund m tekst_Print selv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8172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7D704D1-3ADE-49B8-9C99-3CE427228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ladsholder til sidefod 14">
            <a:extLst>
              <a:ext uri="{FF2B5EF4-FFF2-40B4-BE49-F238E27FC236}">
                <a16:creationId xmlns:a16="http://schemas.microsoft.com/office/drawing/2014/main" id="{A891600F-7C55-4C12-8FD6-0B8B22C6B0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16" name="Pladsholder til slidenummer 15" descr="Sidetal">
            <a:extLst>
              <a:ext uri="{FF2B5EF4-FFF2-40B4-BE49-F238E27FC236}">
                <a16:creationId xmlns:a16="http://schemas.microsoft.com/office/drawing/2014/main" id="{D6FF50FB-5108-426B-85A5-F9720EC098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Billede 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1BF00A6-A872-40B4-AAAD-0B5FC7026B11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EEDAE68-7A68-41CC-8942-4DA90A90A97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91B98E2-6766-413A-BD1D-5F1BC59B43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6C784FB-AE9F-42F7-B40F-71F0D0FE3319}"/>
              </a:ext>
            </a:extLst>
          </p:cNvPr>
          <p:cNvSpPr txBox="1"/>
          <p:nvPr userDrawn="1"/>
        </p:nvSpPr>
        <p:spPr>
          <a:xfrm>
            <a:off x="5506227" y="1637886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349981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0988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23D1CD7-DB5E-4612-BB84-FE1CB6B5F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1460DE6-1604-4AAD-9E47-F80F3C93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BED2304-2C10-4315-85EC-584CA0E6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349250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378936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58788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3076575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</p:spTree>
    <p:extLst>
      <p:ext uri="{BB962C8B-B14F-4D97-AF65-F5344CB8AC3E}">
        <p14:creationId xmlns:p14="http://schemas.microsoft.com/office/powerpoint/2010/main" val="41592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vmlDrawing" Target="../drawings/vmlDrawing20.v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oleObject" Target="../embeddings/oleObject20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Overskrift"/>
          <p:cNvSpPr>
            <a:spLocks noGrp="1"/>
          </p:cNvSpPr>
          <p:nvPr>
            <p:ph type="title"/>
          </p:nvPr>
        </p:nvSpPr>
        <p:spPr>
          <a:xfrm>
            <a:off x="446041" y="2006701"/>
            <a:ext cx="4436315" cy="1330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 descr="Tekstinformation"/>
          <p:cNvSpPr>
            <a:spLocks noGrp="1"/>
          </p:cNvSpPr>
          <p:nvPr>
            <p:ph type="body" idx="1"/>
          </p:nvPr>
        </p:nvSpPr>
        <p:spPr>
          <a:xfrm>
            <a:off x="433416" y="4219504"/>
            <a:ext cx="4446559" cy="24575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4" y="7120730"/>
            <a:ext cx="1927225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6" name="Slide Number Placeholder 5" descr="Sidetal"/>
          <p:cNvSpPr>
            <a:spLocks noGrp="1"/>
          </p:cNvSpPr>
          <p:nvPr>
            <p:ph type="sldNum" sz="quarter" idx="4"/>
          </p:nvPr>
        </p:nvSpPr>
        <p:spPr>
          <a:xfrm>
            <a:off x="4591050" y="7121000"/>
            <a:ext cx="284599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8C18AB0-A92B-4F48-9298-3BBCFBB111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80931908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think-cell Slide" r:id="rId22" imgW="378" imgH="379" progId="TCLayout.ActiveDocument.1">
                  <p:embed/>
                </p:oleObj>
              </mc:Choice>
              <mc:Fallback>
                <p:oleObj name="think-cell Slide" r:id="rId22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8C18AB0-A92B-4F48-9298-3BBCFBB111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EC290924-4F1F-493E-9F37-A7BEC224F85E}"/>
              </a:ext>
            </a:extLst>
          </p:cNvPr>
          <p:cNvSpPr/>
          <p:nvPr userDrawn="1"/>
        </p:nvSpPr>
        <p:spPr>
          <a:xfrm>
            <a:off x="0" y="0"/>
            <a:ext cx="532765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CEA6318-3CAB-48A4-BAE3-3164879F7A07}"/>
              </a:ext>
            </a:extLst>
          </p:cNvPr>
          <p:cNvSpPr/>
          <p:nvPr userDrawn="1"/>
        </p:nvSpPr>
        <p:spPr>
          <a:xfrm>
            <a:off x="0" y="7343775"/>
            <a:ext cx="532765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1760715-A642-46C6-960A-D665F77DF8AB}"/>
              </a:ext>
            </a:extLst>
          </p:cNvPr>
          <p:cNvSpPr/>
          <p:nvPr userDrawn="1"/>
        </p:nvSpPr>
        <p:spPr>
          <a:xfrm rot="16200000">
            <a:off x="-3672000" y="3671675"/>
            <a:ext cx="7560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9712D57-A9A1-4C30-BEAE-3E2612A61279}"/>
              </a:ext>
            </a:extLst>
          </p:cNvPr>
          <p:cNvSpPr/>
          <p:nvPr userDrawn="1"/>
        </p:nvSpPr>
        <p:spPr>
          <a:xfrm rot="16200000">
            <a:off x="1442925" y="3671675"/>
            <a:ext cx="7560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540CBDD-1D12-488E-B946-0E850EBB3875}"/>
              </a:ext>
            </a:extLst>
          </p:cNvPr>
          <p:cNvSpPr txBox="1"/>
          <p:nvPr userDrawn="1"/>
        </p:nvSpPr>
        <p:spPr>
          <a:xfrm rot="16200000">
            <a:off x="-633122" y="418078"/>
            <a:ext cx="978799" cy="154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 err="1">
                <a:latin typeface="Aleo" panose="00000500000000000000" pitchFamily="2" charset="0"/>
              </a:rPr>
              <a:t>Sidetypen</a:t>
            </a:r>
            <a:r>
              <a:rPr lang="da-DK" sz="800" b="1" dirty="0">
                <a:latin typeface="Aleo" panose="00000500000000000000" pitchFamily="2" charset="0"/>
              </a:rPr>
              <a:t>: </a:t>
            </a:r>
            <a:r>
              <a:rPr lang="da-DK" sz="800" b="0" dirty="0">
                <a:latin typeface="Aleo" panose="00000500000000000000" pitchFamily="2" charset="0"/>
              </a:rPr>
              <a:t>Print Selv</a:t>
            </a:r>
          </a:p>
        </p:txBody>
      </p:sp>
    </p:spTree>
    <p:extLst>
      <p:ext uri="{BB962C8B-B14F-4D97-AF65-F5344CB8AC3E}">
        <p14:creationId xmlns:p14="http://schemas.microsoft.com/office/powerpoint/2010/main" val="208912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78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6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ftr="0" dt="0"/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1674">
          <p15:clr>
            <a:srgbClr val="F26B43"/>
          </p15:clr>
        </p15:guide>
        <p15:guide id="3" pos="1397">
          <p15:clr>
            <a:srgbClr val="F26B43"/>
          </p15:clr>
        </p15:guide>
        <p15:guide id="4" pos="1973">
          <p15:clr>
            <a:srgbClr val="F26B43"/>
          </p15:clr>
        </p15:guide>
        <p15:guide id="5" pos="1118">
          <p15:clr>
            <a:srgbClr val="F26B43"/>
          </p15:clr>
        </p15:guide>
        <p15:guide id="6" pos="2235">
          <p15:clr>
            <a:srgbClr val="F26B43"/>
          </p15:clr>
        </p15:guide>
        <p15:guide id="7" pos="279">
          <p15:clr>
            <a:srgbClr val="F26B43"/>
          </p15:clr>
        </p15:guide>
        <p15:guide id="8" pos="3074">
          <p15:clr>
            <a:srgbClr val="F26B43"/>
          </p15:clr>
        </p15:guide>
        <p15:guide id="9" orient="horz" pos="283">
          <p15:clr>
            <a:srgbClr val="F26B43"/>
          </p15:clr>
        </p15:guide>
        <p15:guide id="10" pos="1542">
          <p15:clr>
            <a:srgbClr val="F26B43"/>
          </p15:clr>
        </p15:guide>
        <p15:guide id="11" pos="1814">
          <p15:clr>
            <a:srgbClr val="F26B43"/>
          </p15:clr>
        </p15:guide>
        <p15:guide id="12" pos="136">
          <p15:clr>
            <a:srgbClr val="F26B43"/>
          </p15:clr>
        </p15:guide>
        <p15:guide id="13" pos="3215">
          <p15:clr>
            <a:srgbClr val="F26B43"/>
          </p15:clr>
        </p15:guide>
        <p15:guide id="14" orient="horz" pos="561">
          <p15:clr>
            <a:srgbClr val="F26B43"/>
          </p15:clr>
        </p15:guide>
        <p15:guide id="15" orient="horz" pos="839">
          <p15:clr>
            <a:srgbClr val="F26B43"/>
          </p15:clr>
        </p15:guide>
        <p15:guide id="16" orient="horz" pos="1116">
          <p15:clr>
            <a:srgbClr val="F26B43"/>
          </p15:clr>
        </p15:guide>
        <p15:guide id="17" orient="horz" pos="3648">
          <p15:clr>
            <a:srgbClr val="F26B43"/>
          </p15:clr>
        </p15:guide>
        <p15:guide id="18" orient="horz" pos="3926">
          <p15:clr>
            <a:srgbClr val="F26B43"/>
          </p15:clr>
        </p15:guide>
        <p15:guide id="19" orient="horz" pos="4206">
          <p15:clr>
            <a:srgbClr val="F26B43"/>
          </p15:clr>
        </p15:guide>
        <p15:guide id="20" orient="horz" pos="4484">
          <p15:clr>
            <a:srgbClr val="F26B43"/>
          </p15:clr>
        </p15:guide>
        <p15:guide id="21" orient="horz" pos="4620">
          <p15:clr>
            <a:srgbClr val="F26B43"/>
          </p15:clr>
        </p15:guide>
        <p15:guide id="22" orient="horz" pos="141">
          <p15:clr>
            <a:srgbClr val="F26B43"/>
          </p15:clr>
        </p15:guide>
        <p15:guide id="23" orient="horz" pos="1544">
          <p15:clr>
            <a:srgbClr val="F26B43"/>
          </p15:clr>
        </p15:guide>
        <p15:guide id="24" orient="horz" pos="2102">
          <p15:clr>
            <a:srgbClr val="F26B43"/>
          </p15:clr>
        </p15:guide>
        <p15:guide id="25" orient="horz" pos="2658">
          <p15:clr>
            <a:srgbClr val="F26B43"/>
          </p15:clr>
        </p15:guide>
        <p15:guide id="26" orient="horz" pos="2934">
          <p15:clr>
            <a:srgbClr val="F26B43"/>
          </p15:clr>
        </p15:guide>
        <p15:guide id="27" orient="horz" pos="12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041" y="2006701"/>
            <a:ext cx="4436315" cy="1330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416" y="4219504"/>
            <a:ext cx="4446559" cy="24575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4" y="7120730"/>
            <a:ext cx="1927225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Dokumenttitel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91050" y="7121000"/>
            <a:ext cx="284599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8C18AB0-A92B-4F48-9298-3BBCFBB111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45130243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" name="think-cell Slide" r:id="rId22" imgW="378" imgH="379" progId="TCLayout.ActiveDocument.1">
                  <p:embed/>
                </p:oleObj>
              </mc:Choice>
              <mc:Fallback>
                <p:oleObj name="think-cell Slide" r:id="rId22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D5FD37F-0132-4A8C-A8D0-3DA17B46D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D045145B-9A9C-4490-8704-07640E845E52}"/>
              </a:ext>
            </a:extLst>
          </p:cNvPr>
          <p:cNvSpPr txBox="1"/>
          <p:nvPr userDrawn="1"/>
        </p:nvSpPr>
        <p:spPr>
          <a:xfrm rot="16200000">
            <a:off x="-633122" y="418078"/>
            <a:ext cx="978799" cy="154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da-DK" sz="800" b="1" dirty="0" err="1">
                <a:latin typeface="Aleo" panose="00000500000000000000" pitchFamily="2" charset="0"/>
              </a:rPr>
              <a:t>Sidetypen</a:t>
            </a:r>
            <a:r>
              <a:rPr lang="da-DK" sz="800" b="1" dirty="0">
                <a:latin typeface="Aleo" panose="00000500000000000000" pitchFamily="2" charset="0"/>
              </a:rPr>
              <a:t>: </a:t>
            </a:r>
            <a:r>
              <a:rPr lang="da-DK" sz="800" b="0" dirty="0">
                <a:latin typeface="Aleo" panose="00000500000000000000" pitchFamily="2" charset="0"/>
              </a:rPr>
              <a:t>Til tryk</a:t>
            </a:r>
          </a:p>
        </p:txBody>
      </p:sp>
    </p:spTree>
    <p:extLst>
      <p:ext uri="{BB962C8B-B14F-4D97-AF65-F5344CB8AC3E}">
        <p14:creationId xmlns:p14="http://schemas.microsoft.com/office/powerpoint/2010/main" val="58972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79" r:id="rId2"/>
    <p:sldLayoutId id="2147483685" r:id="rId3"/>
    <p:sldLayoutId id="2147483686" r:id="rId4"/>
    <p:sldLayoutId id="2147483687" r:id="rId5"/>
    <p:sldLayoutId id="2147483673" r:id="rId6"/>
    <p:sldLayoutId id="2147483706" r:id="rId7"/>
    <p:sldLayoutId id="2147483711" r:id="rId8"/>
    <p:sldLayoutId id="2147483731" r:id="rId9"/>
    <p:sldLayoutId id="2147483746" r:id="rId10"/>
    <p:sldLayoutId id="2147483708" r:id="rId11"/>
    <p:sldLayoutId id="2147483747" r:id="rId12"/>
    <p:sldLayoutId id="2147483777" r:id="rId13"/>
    <p:sldLayoutId id="2147483709" r:id="rId14"/>
    <p:sldLayoutId id="2147483730" r:id="rId15"/>
    <p:sldLayoutId id="2147483710" r:id="rId16"/>
    <p:sldLayoutId id="2147483725" r:id="rId17"/>
    <p:sldLayoutId id="2147483726" r:id="rId18"/>
  </p:sldLayoutIdLst>
  <p:hf hdr="0" ftr="0" dt="0"/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1674" userDrawn="1">
          <p15:clr>
            <a:srgbClr val="F26B43"/>
          </p15:clr>
        </p15:guide>
        <p15:guide id="3" pos="1397" userDrawn="1">
          <p15:clr>
            <a:srgbClr val="F26B43"/>
          </p15:clr>
        </p15:guide>
        <p15:guide id="4" pos="1958" userDrawn="1">
          <p15:clr>
            <a:srgbClr val="F26B43"/>
          </p15:clr>
        </p15:guide>
        <p15:guide id="5" pos="1118" userDrawn="1">
          <p15:clr>
            <a:srgbClr val="F26B43"/>
          </p15:clr>
        </p15:guide>
        <p15:guide id="6" pos="2235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3074" userDrawn="1">
          <p15:clr>
            <a:srgbClr val="F26B43"/>
          </p15:clr>
        </p15:guide>
        <p15:guide id="9" orient="horz" pos="283" userDrawn="1">
          <p15:clr>
            <a:srgbClr val="F26B43"/>
          </p15:clr>
        </p15:guide>
        <p15:guide id="10" pos="1542" userDrawn="1">
          <p15:clr>
            <a:srgbClr val="F26B43"/>
          </p15:clr>
        </p15:guide>
        <p15:guide id="11" pos="1814" userDrawn="1">
          <p15:clr>
            <a:srgbClr val="F26B43"/>
          </p15:clr>
        </p15:guide>
        <p15:guide id="12" pos="136" userDrawn="1">
          <p15:clr>
            <a:srgbClr val="F26B43"/>
          </p15:clr>
        </p15:guide>
        <p15:guide id="13" pos="3215" userDrawn="1">
          <p15:clr>
            <a:srgbClr val="F26B43"/>
          </p15:clr>
        </p15:guide>
        <p15:guide id="14" orient="horz" pos="561" userDrawn="1">
          <p15:clr>
            <a:srgbClr val="F26B43"/>
          </p15:clr>
        </p15:guide>
        <p15:guide id="15" orient="horz" pos="839" userDrawn="1">
          <p15:clr>
            <a:srgbClr val="F26B43"/>
          </p15:clr>
        </p15:guide>
        <p15:guide id="16" orient="horz" pos="1116" userDrawn="1">
          <p15:clr>
            <a:srgbClr val="F26B43"/>
          </p15:clr>
        </p15:guide>
        <p15:guide id="17" orient="horz" pos="3648" userDrawn="1">
          <p15:clr>
            <a:srgbClr val="F26B43"/>
          </p15:clr>
        </p15:guide>
        <p15:guide id="18" orient="horz" pos="3926" userDrawn="1">
          <p15:clr>
            <a:srgbClr val="F26B43"/>
          </p15:clr>
        </p15:guide>
        <p15:guide id="19" orient="horz" pos="4206" userDrawn="1">
          <p15:clr>
            <a:srgbClr val="F26B43"/>
          </p15:clr>
        </p15:guide>
        <p15:guide id="20" orient="horz" pos="4484" userDrawn="1">
          <p15:clr>
            <a:srgbClr val="F26B43"/>
          </p15:clr>
        </p15:guide>
        <p15:guide id="21" orient="horz" pos="4620" userDrawn="1">
          <p15:clr>
            <a:srgbClr val="F26B43"/>
          </p15:clr>
        </p15:guide>
        <p15:guide id="22" orient="horz" pos="141" userDrawn="1">
          <p15:clr>
            <a:srgbClr val="F26B43"/>
          </p15:clr>
        </p15:guide>
        <p15:guide id="23" orient="horz" pos="1544" userDrawn="1">
          <p15:clr>
            <a:srgbClr val="F26B43"/>
          </p15:clr>
        </p15:guide>
        <p15:guide id="24" orient="horz" pos="2102" userDrawn="1">
          <p15:clr>
            <a:srgbClr val="F26B43"/>
          </p15:clr>
        </p15:guide>
        <p15:guide id="25" orient="horz" pos="2658" userDrawn="1">
          <p15:clr>
            <a:srgbClr val="F26B43"/>
          </p15:clr>
        </p15:guide>
        <p15:guide id="26" orient="horz" pos="2934" userDrawn="1">
          <p15:clr>
            <a:srgbClr val="F26B43"/>
          </p15:clr>
        </p15:guide>
        <p15:guide id="27" orient="horz" pos="12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undsoeomsorgscenter.roskilde.dk/da-dk/begivenheder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5000" t="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66DAAE9-7EFB-410F-BBDE-41DD202958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2950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495299" y="6526239"/>
            <a:ext cx="2976609" cy="311441"/>
          </a:xfrm>
        </p:spPr>
        <p:txBody>
          <a:bodyPr>
            <a:noAutofit/>
          </a:bodyPr>
          <a:lstStyle/>
          <a:p>
            <a:r>
              <a:rPr lang="da-DK" sz="1600" b="1" dirty="0" smtClean="0">
                <a:solidFill>
                  <a:schemeClr val="accent5"/>
                </a:solidFill>
              </a:rPr>
              <a:t>Gundsø Omsorgscenter</a:t>
            </a:r>
            <a:endParaRPr lang="da-DK" sz="1600" b="1" dirty="0">
              <a:solidFill>
                <a:schemeClr val="accent5"/>
              </a:solidFill>
            </a:endParaRPr>
          </a:p>
          <a:p>
            <a:endParaRPr lang="da-DK" sz="1600" dirty="0"/>
          </a:p>
          <a:p>
            <a:r>
              <a:rPr lang="da-DK" sz="1600" dirty="0"/>
              <a:t> 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5299" y="1074394"/>
            <a:ext cx="4507051" cy="1641374"/>
          </a:xfrm>
        </p:spPr>
        <p:txBody>
          <a:bodyPr/>
          <a:lstStyle/>
          <a:p>
            <a:r>
              <a:rPr lang="da-DK" sz="3200" dirty="0" smtClean="0"/>
              <a:t>Velkommen til Seniorhøjskolen</a:t>
            </a: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3200" b="1" dirty="0" smtClean="0">
                <a:latin typeface="Montserrat Light" panose="00000400000000000000" pitchFamily="2" charset="0"/>
              </a:rPr>
              <a:t>Solkrogen</a:t>
            </a:r>
            <a:r>
              <a:rPr lang="da-DK" sz="1600" dirty="0">
                <a:solidFill>
                  <a:schemeClr val="accent6"/>
                </a:solidFill>
              </a:rPr>
              <a:t/>
            </a:r>
            <a:br>
              <a:rPr lang="da-DK" sz="1600" dirty="0">
                <a:solidFill>
                  <a:schemeClr val="accent6"/>
                </a:solidFill>
              </a:rPr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 </a:t>
            </a:r>
            <a:br>
              <a:rPr lang="da-DK" dirty="0"/>
            </a:b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B88EFBD-7567-4591-B3B6-7AB9CA9B09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#ALLE TIDERS ROSKILDE</a:t>
            </a:r>
          </a:p>
        </p:txBody>
      </p:sp>
    </p:spTree>
    <p:extLst>
      <p:ext uri="{BB962C8B-B14F-4D97-AF65-F5344CB8AC3E}">
        <p14:creationId xmlns:p14="http://schemas.microsoft.com/office/powerpoint/2010/main" val="21340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340EE66-7CEA-402B-821C-2F754B92408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4377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4B68FC-C0E1-4A50-929D-CB3AD751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031C2B4A-FCA2-4F49-8CDA-A9A45A484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438" y="2978699"/>
            <a:ext cx="3095626" cy="260350"/>
          </a:xfrm>
        </p:spPr>
        <p:txBody>
          <a:bodyPr/>
          <a:lstStyle/>
          <a:p>
            <a:r>
              <a:rPr lang="da-DK" dirty="0"/>
              <a:t> </a:t>
            </a:r>
          </a:p>
          <a:p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1D9A974D-0236-4EC7-85BA-C8120355B2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513" y="3188474"/>
            <a:ext cx="4071937" cy="3848051"/>
          </a:xfrm>
        </p:spPr>
        <p:txBody>
          <a:bodyPr numCol="1"/>
          <a:lstStyle/>
          <a:p>
            <a:endParaRPr lang="da-DK" b="1" u="sng" dirty="0" smtClean="0"/>
          </a:p>
          <a:p>
            <a:r>
              <a:rPr lang="da-DK" dirty="0"/>
              <a:t> </a:t>
            </a:r>
          </a:p>
          <a:p>
            <a:endParaRPr lang="da-DK" b="1" dirty="0" smtClean="0"/>
          </a:p>
          <a:p>
            <a:endParaRPr lang="da-DK" dirty="0"/>
          </a:p>
          <a:p>
            <a:r>
              <a:rPr lang="da-DK" dirty="0"/>
              <a:t> </a:t>
            </a:r>
          </a:p>
          <a:p>
            <a:endParaRPr lang="da-DK" dirty="0"/>
          </a:p>
          <a:p>
            <a:r>
              <a:rPr lang="da-DK" dirty="0"/>
              <a:t> </a:t>
            </a:r>
          </a:p>
          <a:p>
            <a:endParaRPr lang="da-DK" dirty="0"/>
          </a:p>
        </p:txBody>
      </p:sp>
      <p:sp>
        <p:nvSpPr>
          <p:cNvPr id="10" name="Pladsholder til tekst 5">
            <a:extLst>
              <a:ext uri="{FF2B5EF4-FFF2-40B4-BE49-F238E27FC236}">
                <a16:creationId xmlns:a16="http://schemas.microsoft.com/office/drawing/2014/main" id="{4B88EFBD-7567-4591-B3B6-7AB9CA9B0943}"/>
              </a:ext>
            </a:extLst>
          </p:cNvPr>
          <p:cNvSpPr txBox="1">
            <a:spLocks/>
          </p:cNvSpPr>
          <p:nvPr/>
        </p:nvSpPr>
        <p:spPr>
          <a:xfrm>
            <a:off x="863029" y="3667875"/>
            <a:ext cx="3748400" cy="34339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30" indent="0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5" indent="0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396170" y="813313"/>
            <a:ext cx="4479479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smtClean="0">
                <a:latin typeface="+mj-lt"/>
              </a:rPr>
              <a:t>Seniorhøjskolen Solkrogen</a:t>
            </a:r>
            <a:endParaRPr lang="da-DK" sz="2400" dirty="0">
              <a:latin typeface="+mj-lt"/>
            </a:endParaRPr>
          </a:p>
          <a:p>
            <a:endParaRPr lang="da-DK" sz="1100" dirty="0">
              <a:latin typeface="Aleo" panose="00000500000000000000" pitchFamily="2" charset="0"/>
            </a:endParaRPr>
          </a:p>
          <a:p>
            <a:r>
              <a:rPr lang="da-DK" sz="1200" dirty="0" smtClean="0">
                <a:latin typeface="Aleo" panose="00000500000000000000" pitchFamily="2" charset="0"/>
              </a:rPr>
              <a:t>I Seniorhøjskolen  Solkrogen på Gundsø Omsorgscenter kan du deltage i hyggeligt samvær og fælleskab med andre ligesindet.</a:t>
            </a:r>
          </a:p>
          <a:p>
            <a:r>
              <a:rPr lang="da-DK" sz="1200" dirty="0" smtClean="0">
                <a:latin typeface="Aleo" panose="00000500000000000000" pitchFamily="2" charset="0"/>
              </a:rPr>
              <a:t>Personalet arbejder på at vedligeholde og styrke dine fysiske </a:t>
            </a:r>
          </a:p>
          <a:p>
            <a:r>
              <a:rPr lang="da-DK" sz="1200" dirty="0" smtClean="0">
                <a:latin typeface="Aleo" panose="00000500000000000000" pitchFamily="2" charset="0"/>
              </a:rPr>
              <a:t>og kognitive færdigheder via  bevægelse, motion og forskellige aktiviteter, såsom erindringsdans, banko, udflugter, sang, musik og kreativitet m.m. </a:t>
            </a:r>
          </a:p>
          <a:p>
            <a:endParaRPr lang="da-DK" sz="1200" dirty="0" smtClean="0">
              <a:latin typeface="Aleo" panose="00000500000000000000" pitchFamily="2" charset="0"/>
            </a:endParaRPr>
          </a:p>
          <a:p>
            <a:r>
              <a:rPr lang="da-DK" sz="1200" dirty="0" smtClean="0">
                <a:latin typeface="Aleo" panose="00000500000000000000" pitchFamily="2" charset="0"/>
              </a:rPr>
              <a:t>Du kan starte i  Seniorhøjskolen Solkrogen  ved at blive visiteret gennem kommunen. </a:t>
            </a:r>
          </a:p>
          <a:p>
            <a:r>
              <a:rPr lang="da-DK" sz="1200" dirty="0" smtClean="0">
                <a:latin typeface="Aleo" panose="00000500000000000000" pitchFamily="2" charset="0"/>
              </a:rPr>
              <a:t>Her arbejder vi rehabiliterende, hvilket betyder at vi gør brug af dine ressourcer, for at holde dig selvhjulpen længst muligt i eget hjem. </a:t>
            </a:r>
          </a:p>
          <a:p>
            <a:r>
              <a:rPr lang="da-DK" sz="1200" dirty="0" smtClean="0">
                <a:latin typeface="Aleo" panose="00000500000000000000" pitchFamily="2" charset="0"/>
              </a:rPr>
              <a:t/>
            </a:r>
            <a:br>
              <a:rPr lang="da-DK" sz="1200" dirty="0" smtClean="0">
                <a:latin typeface="Aleo" panose="00000500000000000000" pitchFamily="2" charset="0"/>
              </a:rPr>
            </a:br>
            <a:endParaRPr lang="da-DK" sz="1200" dirty="0">
              <a:latin typeface="Aleo" panose="00000500000000000000" pitchFamily="2" charset="0"/>
            </a:endParaRPr>
          </a:p>
          <a:p>
            <a:r>
              <a:rPr lang="da-DK" sz="1400" b="1" dirty="0" smtClean="0">
                <a:latin typeface="Aleo" panose="00000500000000000000" pitchFamily="2" charset="0"/>
              </a:rPr>
              <a:t>Aktiviteter </a:t>
            </a:r>
          </a:p>
          <a:p>
            <a:r>
              <a:rPr lang="da-DK" sz="1200" dirty="0" smtClean="0">
                <a:latin typeface="Aleo" panose="00000500000000000000" pitchFamily="2" charset="0"/>
              </a:rPr>
              <a:t>  </a:t>
            </a:r>
            <a:endParaRPr lang="da-DK" sz="1200" dirty="0">
              <a:latin typeface="Aleo" panose="00000500000000000000" pitchFamily="2" charset="0"/>
            </a:endParaRPr>
          </a:p>
          <a:p>
            <a:r>
              <a:rPr lang="da-DK" sz="1200" dirty="0" smtClean="0">
                <a:latin typeface="Aleo" panose="00000500000000000000" pitchFamily="2" charset="0"/>
              </a:rPr>
              <a:t>Personalet  tilpasser aktiviteterne  til din personlig funktionsniveau, samt individuelt behov.</a:t>
            </a:r>
          </a:p>
          <a:p>
            <a:endParaRPr lang="da-DK" sz="1200" dirty="0">
              <a:latin typeface="Aleo" panose="00000500000000000000" pitchFamily="2" charset="0"/>
            </a:endParaRPr>
          </a:p>
          <a:p>
            <a:r>
              <a:rPr lang="da-DK" sz="1200" dirty="0" smtClean="0">
                <a:latin typeface="Aleo" panose="00000500000000000000" pitchFamily="2" charset="0"/>
              </a:rPr>
              <a:t>Solkrogen er et dejligt sted og vi tilbyder en pallette af aktiviteter, såsom motion, madværksteder, hjerne-gymnastik, kortspil samt andre aktiviteter, som du er medbestemmende  til at forme. </a:t>
            </a:r>
          </a:p>
          <a:p>
            <a:endParaRPr lang="da-DK" sz="1200" dirty="0">
              <a:latin typeface="Aleo" panose="00000500000000000000" pitchFamily="2" charset="0"/>
            </a:endParaRPr>
          </a:p>
          <a:p>
            <a:r>
              <a:rPr lang="da-DK" sz="1200" dirty="0" smtClean="0">
                <a:solidFill>
                  <a:srgbClr val="7030A0"/>
                </a:solidFill>
                <a:latin typeface="Aleo" panose="00000500000000000000" pitchFamily="2" charset="0"/>
              </a:rPr>
              <a:t>Kognitiv </a:t>
            </a:r>
            <a:r>
              <a:rPr lang="da-DK" sz="1200" dirty="0">
                <a:solidFill>
                  <a:srgbClr val="7030A0"/>
                </a:solidFill>
                <a:latin typeface="Aleo" panose="00000500000000000000" pitchFamily="2" charset="0"/>
              </a:rPr>
              <a:t>stimulationsterapi (evidensbaseret gruppeprogram) og </a:t>
            </a:r>
            <a:r>
              <a:rPr lang="da-DK" sz="1200" dirty="0" err="1">
                <a:solidFill>
                  <a:srgbClr val="7030A0"/>
                </a:solidFill>
                <a:latin typeface="Aleo" panose="00000500000000000000" pitchFamily="2" charset="0"/>
              </a:rPr>
              <a:t>DigiRehab</a:t>
            </a:r>
            <a:r>
              <a:rPr lang="da-DK" sz="1200" dirty="0">
                <a:solidFill>
                  <a:srgbClr val="7030A0"/>
                </a:solidFill>
                <a:latin typeface="Aleo" panose="00000500000000000000" pitchFamily="2" charset="0"/>
              </a:rPr>
              <a:t> (individuel tilpasset styrketræning) </a:t>
            </a:r>
            <a:br>
              <a:rPr lang="da-DK" sz="1200" dirty="0">
                <a:solidFill>
                  <a:srgbClr val="7030A0"/>
                </a:solidFill>
                <a:latin typeface="Aleo" panose="00000500000000000000" pitchFamily="2" charset="0"/>
              </a:rPr>
            </a:br>
            <a:r>
              <a:rPr lang="da-DK" sz="1200" dirty="0">
                <a:solidFill>
                  <a:srgbClr val="7030A0"/>
                </a:solidFill>
                <a:latin typeface="Aleo" panose="00000500000000000000" pitchFamily="2" charset="0"/>
              </a:rPr>
              <a:t>er også fokus områder hos os.</a:t>
            </a:r>
          </a:p>
          <a:p>
            <a:endParaRPr lang="da-DK" sz="1200" dirty="0" smtClean="0">
              <a:latin typeface="Aleo" panose="00000500000000000000" pitchFamily="2" charset="0"/>
            </a:endParaRPr>
          </a:p>
          <a:p>
            <a:endParaRPr lang="da-DK" sz="1200" dirty="0" smtClean="0">
              <a:latin typeface="Ale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D1ABC96-AD5A-4CF9-8360-C2BD2C0758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#ALLE TIDERS </a:t>
            </a:r>
            <a:r>
              <a:rPr lang="da-DK" dirty="0" smtClean="0"/>
              <a:t>TOUR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D69DC4-8380-46B8-A33A-9B1670131D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56" y="2006429"/>
            <a:ext cx="4745599" cy="43334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a-DK" sz="1400" b="1" dirty="0" smtClean="0">
                <a:latin typeface="Aleo" panose="00000500000000000000" pitchFamily="2" charset="0"/>
              </a:rPr>
              <a:t>Hele huset</a:t>
            </a:r>
          </a:p>
          <a:p>
            <a:pPr>
              <a:lnSpc>
                <a:spcPct val="100000"/>
              </a:lnSpc>
            </a:pPr>
            <a:r>
              <a:rPr lang="da-DK" sz="1200" dirty="0" smtClean="0">
                <a:latin typeface="Aleo" panose="00000500000000000000" pitchFamily="2" charset="0"/>
              </a:rPr>
              <a:t>Udover de daglige aktiviteter, tilbyder vi forskellige fælles arrangementer med beboerne i huset, såsom foredrag, musik quiz, koncerter, gudstjeneste, reminiscens aktiviteter, banko og erindringsdans.</a:t>
            </a:r>
          </a:p>
          <a:p>
            <a:pPr>
              <a:lnSpc>
                <a:spcPct val="100000"/>
              </a:lnSpc>
            </a:pPr>
            <a:endParaRPr lang="da-DK" sz="1200" b="1" dirty="0">
              <a:latin typeface="Aleo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da-DK" sz="1400" b="1" dirty="0" smtClean="0">
                <a:latin typeface="Aleo" panose="00000500000000000000" pitchFamily="2" charset="0"/>
              </a:rPr>
              <a:t/>
            </a:r>
            <a:br>
              <a:rPr lang="da-DK" sz="1400" b="1" dirty="0" smtClean="0">
                <a:latin typeface="Aleo" panose="00000500000000000000" pitchFamily="2" charset="0"/>
              </a:rPr>
            </a:br>
            <a:r>
              <a:rPr lang="da-DK" sz="1400" b="1" dirty="0" smtClean="0">
                <a:latin typeface="Aleo" panose="00000500000000000000" pitchFamily="2" charset="0"/>
              </a:rPr>
              <a:t>Uderehabilitering og sanseoplevelser</a:t>
            </a:r>
          </a:p>
          <a:p>
            <a:pPr>
              <a:lnSpc>
                <a:spcPct val="100000"/>
              </a:lnSpc>
            </a:pPr>
            <a:r>
              <a:rPr lang="da-DK" sz="1200" dirty="0" smtClean="0">
                <a:latin typeface="Aleo" panose="00000500000000000000" pitchFamily="2" charset="0"/>
              </a:rPr>
              <a:t>Vi har en dejlig have med et drivhus som vi planter blomster og krydreurter i</a:t>
            </a:r>
          </a:p>
          <a:p>
            <a:pPr>
              <a:lnSpc>
                <a:spcPct val="100000"/>
              </a:lnSpc>
            </a:pPr>
            <a:r>
              <a:rPr lang="da-DK" sz="1200" smtClean="0">
                <a:latin typeface="Aleo" panose="00000500000000000000" pitchFamily="2" charset="0"/>
              </a:rPr>
              <a:t> </a:t>
            </a:r>
            <a:r>
              <a:rPr lang="da-DK" sz="1200" dirty="0" smtClean="0">
                <a:latin typeface="Aleo" panose="00000500000000000000" pitchFamily="2" charset="0"/>
              </a:rPr>
              <a:t>Hele sommeren er vi ude og stimulere vores sanser og nyder de smukke blomster, frugttræer i haven og det omkringliggende udemiljø. </a:t>
            </a:r>
            <a:br>
              <a:rPr lang="da-DK" sz="1200" dirty="0" smtClean="0">
                <a:latin typeface="Aleo" panose="00000500000000000000" pitchFamily="2" charset="0"/>
              </a:rPr>
            </a:br>
            <a:r>
              <a:rPr lang="da-DK" sz="1200" dirty="0" smtClean="0">
                <a:latin typeface="Aleo" panose="00000500000000000000" pitchFamily="2" charset="0"/>
              </a:rPr>
              <a:t>Der er også mulighed for, at få ekstra vind i håret med vores smarte rickshaw cykler. </a:t>
            </a:r>
          </a:p>
          <a:p>
            <a:pPr>
              <a:lnSpc>
                <a:spcPct val="100000"/>
              </a:lnSpc>
            </a:pPr>
            <a:r>
              <a:rPr lang="da-DK" sz="1400" b="1" dirty="0" smtClean="0">
                <a:latin typeface="Aleo" panose="00000500000000000000" pitchFamily="2" charset="0"/>
              </a:rPr>
              <a:t/>
            </a:r>
            <a:br>
              <a:rPr lang="da-DK" sz="1400" b="1" dirty="0" smtClean="0">
                <a:latin typeface="Aleo" panose="00000500000000000000" pitchFamily="2" charset="0"/>
              </a:rPr>
            </a:br>
            <a:r>
              <a:rPr lang="da-DK" sz="1200" dirty="0">
                <a:latin typeface="Aleo" panose="00000500000000000000" pitchFamily="2" charset="0"/>
              </a:rPr>
              <a:t>Personalegruppen består af </a:t>
            </a:r>
            <a:r>
              <a:rPr lang="da-DK" sz="1200" dirty="0" smtClean="0">
                <a:latin typeface="Aleo" panose="00000500000000000000" pitchFamily="2" charset="0"/>
              </a:rPr>
              <a:t>sygehjælpere, social-  </a:t>
            </a:r>
            <a:r>
              <a:rPr lang="da-DK" sz="1200" dirty="0">
                <a:latin typeface="Aleo" panose="00000500000000000000" pitchFamily="2" charset="0"/>
              </a:rPr>
              <a:t/>
            </a:r>
            <a:br>
              <a:rPr lang="da-DK" sz="1200" dirty="0">
                <a:latin typeface="Aleo" panose="00000500000000000000" pitchFamily="2" charset="0"/>
              </a:rPr>
            </a:br>
            <a:r>
              <a:rPr lang="da-DK" sz="1200" dirty="0">
                <a:latin typeface="Aleo" panose="00000500000000000000" pitchFamily="2" charset="0"/>
              </a:rPr>
              <a:t>og </a:t>
            </a:r>
            <a:r>
              <a:rPr lang="da-DK" sz="1200" dirty="0" smtClean="0">
                <a:latin typeface="Aleo" panose="00000500000000000000" pitchFamily="2" charset="0"/>
              </a:rPr>
              <a:t>sundhedsassistenter, samt ergoterapeuter</a:t>
            </a:r>
            <a:endParaRPr lang="da-DK" sz="1200" dirty="0">
              <a:latin typeface="Aleo" panose="00000500000000000000" pitchFamily="2" charset="0"/>
            </a:endParaRPr>
          </a:p>
          <a:p>
            <a:pPr>
              <a:lnSpc>
                <a:spcPct val="100000"/>
              </a:lnSpc>
            </a:pPr>
            <a:endParaRPr lang="da-DK" sz="1400" dirty="0"/>
          </a:p>
          <a:p>
            <a:pPr>
              <a:lnSpc>
                <a:spcPct val="150000"/>
              </a:lnSpc>
            </a:pPr>
            <a:r>
              <a:rPr lang="da-DK" sz="1400" b="1" dirty="0" smtClean="0">
                <a:latin typeface="Aleo" panose="00000500000000000000" pitchFamily="2" charset="0"/>
              </a:rPr>
              <a:t>Vi glæder os til at byde dig velkommen </a:t>
            </a:r>
            <a:r>
              <a:rPr lang="da-DK" sz="1400" b="1" dirty="0" smtClean="0">
                <a:latin typeface="Aleo" panose="00000500000000000000" pitchFamily="2" charset="0"/>
                <a:sym typeface="Wingdings" panose="05000000000000000000" pitchFamily="2" charset="2"/>
              </a:rPr>
              <a:t></a:t>
            </a:r>
            <a:endParaRPr lang="da-DK" sz="1400" b="1" dirty="0" smtClean="0">
              <a:latin typeface="Aleo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da-DK" sz="1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1100" b="1" dirty="0">
                <a:solidFill>
                  <a:srgbClr val="FF0000"/>
                </a:solidFill>
              </a:rPr>
              <a:t> </a:t>
            </a:r>
            <a:endParaRPr lang="da-DK" sz="1100" dirty="0"/>
          </a:p>
          <a:p>
            <a:pPr>
              <a:lnSpc>
                <a:spcPct val="150000"/>
              </a:lnSpc>
            </a:pPr>
            <a:endParaRPr lang="da-DK" sz="1100" dirty="0"/>
          </a:p>
          <a:p>
            <a:pPr>
              <a:lnSpc>
                <a:spcPct val="150000"/>
              </a:lnSpc>
            </a:pPr>
            <a:endParaRPr lang="da-DK" sz="1100" dirty="0" smtClean="0"/>
          </a:p>
          <a:p>
            <a:pPr>
              <a:lnSpc>
                <a:spcPct val="150000"/>
              </a:lnSpc>
            </a:pPr>
            <a:endParaRPr lang="da-DK" sz="1100" dirty="0"/>
          </a:p>
          <a:p>
            <a:pPr>
              <a:lnSpc>
                <a:spcPct val="150000"/>
              </a:lnSpc>
            </a:pPr>
            <a:endParaRPr lang="da-DK" sz="1100" dirty="0" smtClean="0"/>
          </a:p>
          <a:p>
            <a:pPr>
              <a:lnSpc>
                <a:spcPct val="150000"/>
              </a:lnSpc>
            </a:pPr>
            <a:endParaRPr lang="da-DK" sz="1100" dirty="0"/>
          </a:p>
          <a:p>
            <a:pPr>
              <a:lnSpc>
                <a:spcPct val="150000"/>
              </a:lnSpc>
            </a:pPr>
            <a:endParaRPr lang="da-DK" sz="1100" dirty="0" smtClean="0"/>
          </a:p>
          <a:p>
            <a:pPr>
              <a:lnSpc>
                <a:spcPct val="150000"/>
              </a:lnSpc>
            </a:pPr>
            <a:endParaRPr lang="da-DK" sz="1100" dirty="0"/>
          </a:p>
          <a:p>
            <a:pPr>
              <a:lnSpc>
                <a:spcPct val="150000"/>
              </a:lnSpc>
            </a:pPr>
            <a:endParaRPr lang="da-DK" sz="1100" dirty="0" smtClean="0"/>
          </a:p>
          <a:p>
            <a:pPr>
              <a:lnSpc>
                <a:spcPct val="150000"/>
              </a:lnSpc>
            </a:pPr>
            <a:endParaRPr lang="da-DK" sz="1100" dirty="0" smtClean="0"/>
          </a:p>
          <a:p>
            <a:endParaRPr lang="da-DK" sz="1100" dirty="0"/>
          </a:p>
          <a:p>
            <a:endParaRPr lang="da-DK" sz="1100" dirty="0"/>
          </a:p>
          <a:p>
            <a:r>
              <a:rPr lang="da-DK" sz="1100" dirty="0"/>
              <a:t> </a:t>
            </a:r>
          </a:p>
          <a:p>
            <a:endParaRPr lang="da-DK" sz="1100" dirty="0" smtClean="0"/>
          </a:p>
          <a:p>
            <a:endParaRPr lang="da-DK" sz="1100" dirty="0"/>
          </a:p>
          <a:p>
            <a:endParaRPr lang="da-DK" sz="1100" dirty="0" smtClean="0"/>
          </a:p>
          <a:p>
            <a:endParaRPr lang="da-DK" sz="1100" dirty="0"/>
          </a:p>
          <a:p>
            <a:endParaRPr lang="da-DK" sz="1100" dirty="0" smtClean="0"/>
          </a:p>
          <a:p>
            <a:endParaRPr lang="da-DK" sz="1100" dirty="0"/>
          </a:p>
          <a:p>
            <a:endParaRPr lang="da-DK" sz="1100" dirty="0" smtClean="0"/>
          </a:p>
          <a:p>
            <a:endParaRPr lang="da-DK" sz="1100" dirty="0"/>
          </a:p>
          <a:p>
            <a:endParaRPr lang="da-DK" sz="1100" dirty="0" smtClean="0"/>
          </a:p>
          <a:p>
            <a:endParaRPr lang="da-DK" sz="1100" dirty="0"/>
          </a:p>
          <a:p>
            <a:endParaRPr lang="da-DK" sz="1100" dirty="0" smtClean="0"/>
          </a:p>
          <a:p>
            <a:endParaRPr lang="da-DK" sz="1100" dirty="0"/>
          </a:p>
          <a:p>
            <a:endParaRPr lang="da-DK" sz="1100" dirty="0" smtClean="0"/>
          </a:p>
          <a:p>
            <a:endParaRPr lang="da-DK" sz="1100" dirty="0"/>
          </a:p>
          <a:p>
            <a:endParaRPr lang="da-DK" sz="1100" dirty="0" smtClean="0"/>
          </a:p>
          <a:p>
            <a:endParaRPr lang="da-DK" sz="1100" dirty="0"/>
          </a:p>
          <a:p>
            <a:endParaRPr lang="da-DK" sz="1100" dirty="0" smtClean="0"/>
          </a:p>
          <a:p>
            <a:endParaRPr lang="da-DK" sz="1100" dirty="0"/>
          </a:p>
          <a:p>
            <a:endParaRPr lang="da-DK" sz="1100" dirty="0" smtClean="0"/>
          </a:p>
          <a:p>
            <a:endParaRPr lang="da-DK" sz="1100" dirty="0"/>
          </a:p>
          <a:p>
            <a:endParaRPr lang="da-DK" sz="1100" dirty="0" smtClean="0"/>
          </a:p>
          <a:p>
            <a:r>
              <a:rPr lang="da-DK" sz="1100" dirty="0"/>
              <a:t>Vind en pølsevogn og et musik arrangement til 50. pers.</a:t>
            </a:r>
          </a:p>
          <a:p>
            <a:endParaRPr lang="da-DK" sz="11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" t="39769" r="858" b="34343"/>
          <a:stretch/>
        </p:blipFill>
        <p:spPr>
          <a:xfrm>
            <a:off x="256807" y="0"/>
            <a:ext cx="4753677" cy="16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676132"/>
          </a:xfrm>
        </p:spPr>
        <p:txBody>
          <a:bodyPr>
            <a:normAutofit/>
          </a:bodyPr>
          <a:lstStyle/>
          <a:p>
            <a:endParaRPr lang="da-DK" sz="16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450869" y="713233"/>
            <a:ext cx="4420036" cy="6083807"/>
          </a:xfrm>
        </p:spPr>
        <p:txBody>
          <a:bodyPr>
            <a:noAutofit/>
          </a:bodyPr>
          <a:lstStyle/>
          <a:p>
            <a:r>
              <a:rPr lang="da-DK" sz="2000" dirty="0" smtClean="0">
                <a:latin typeface="+mj-lt"/>
              </a:rPr>
              <a:t>Praktisk information</a:t>
            </a:r>
            <a:endParaRPr lang="da-DK" sz="2000" dirty="0">
              <a:latin typeface="+mj-lt"/>
            </a:endParaRPr>
          </a:p>
          <a:p>
            <a:endParaRPr lang="da-DK" sz="1200" dirty="0"/>
          </a:p>
          <a:p>
            <a:r>
              <a:rPr lang="da-DK" sz="1400" b="1" dirty="0" smtClean="0"/>
              <a:t>Åbningstider      </a:t>
            </a:r>
          </a:p>
          <a:p>
            <a:r>
              <a:rPr lang="da-DK" sz="1200" dirty="0" smtClean="0"/>
              <a:t/>
            </a:r>
            <a:br>
              <a:rPr lang="da-DK" sz="1200" dirty="0" smtClean="0"/>
            </a:br>
            <a:r>
              <a:rPr lang="da-DK" sz="1200" dirty="0" smtClean="0"/>
              <a:t>Solkrogen  : Hverdage </a:t>
            </a:r>
            <a:r>
              <a:rPr lang="da-DK" sz="1200" dirty="0"/>
              <a:t>fra </a:t>
            </a:r>
            <a:r>
              <a:rPr lang="da-DK" sz="1200" dirty="0" smtClean="0"/>
              <a:t>kl.10.0 - 14.30</a:t>
            </a:r>
            <a:br>
              <a:rPr lang="da-DK" sz="1200" dirty="0" smtClean="0"/>
            </a:br>
            <a:endParaRPr lang="da-DK" sz="1200" dirty="0" smtClean="0"/>
          </a:p>
          <a:p>
            <a:r>
              <a:rPr lang="da-DK" sz="1200" dirty="0" smtClean="0"/>
              <a:t>Tlf.: 46 31 73 86 / Telefontid kl. 8.00-10.00. </a:t>
            </a:r>
          </a:p>
          <a:p>
            <a:endParaRPr lang="da-DK" sz="1200" dirty="0" smtClean="0"/>
          </a:p>
          <a:p>
            <a:r>
              <a:rPr lang="da-DK" sz="1200" dirty="0" smtClean="0"/>
              <a:t>Vi har fokus på, at være sammen med borgerne og lave aktiviteter i løbet af dagen, og derfor svarer vi ikke altid med det samme. Hvis du vil være sikker på at komme igennem, så kontakt os i telefontiden som er mellem 8.00-10.00</a:t>
            </a:r>
          </a:p>
          <a:p>
            <a:endParaRPr lang="da-DK" sz="1200" u="sng" dirty="0"/>
          </a:p>
          <a:p>
            <a:r>
              <a:rPr lang="da-DK" sz="1200" u="sng" dirty="0" smtClean="0">
                <a:solidFill>
                  <a:srgbClr val="FF0000"/>
                </a:solidFill>
                <a:hlinkClick r:id="rId2"/>
              </a:rPr>
              <a:t>Se alle aktiviteter </a:t>
            </a:r>
            <a:r>
              <a:rPr lang="da-DK" sz="1200" u="sng" dirty="0">
                <a:solidFill>
                  <a:srgbClr val="FF0000"/>
                </a:solidFill>
                <a:hlinkClick r:id="rId2"/>
              </a:rPr>
              <a:t>og begivenheder </a:t>
            </a:r>
            <a:r>
              <a:rPr lang="da-DK" sz="1200" u="sng" dirty="0" smtClean="0">
                <a:solidFill>
                  <a:srgbClr val="FF0000"/>
                </a:solidFill>
                <a:hlinkClick r:id="rId2"/>
              </a:rPr>
              <a:t>på roskilde.dk</a:t>
            </a:r>
          </a:p>
          <a:p>
            <a:r>
              <a:rPr lang="da-DK" sz="1200" u="sng" dirty="0" smtClean="0">
                <a:solidFill>
                  <a:srgbClr val="FF0000"/>
                </a:solidFill>
                <a:hlinkClick r:id="rId2"/>
              </a:rPr>
              <a:t>- </a:t>
            </a:r>
            <a:r>
              <a:rPr lang="da-DK" sz="1200" u="sng" dirty="0">
                <a:solidFill>
                  <a:srgbClr val="FF0000"/>
                </a:solidFill>
                <a:hlinkClick r:id="rId2"/>
              </a:rPr>
              <a:t>Gundsø Omsorgscenter </a:t>
            </a:r>
            <a:endParaRPr lang="da-DK" sz="1200" u="sng" dirty="0">
              <a:solidFill>
                <a:srgbClr val="FF0000"/>
              </a:solidFill>
            </a:endParaRPr>
          </a:p>
          <a:p>
            <a:endParaRPr lang="da-DK" sz="1200" b="1" dirty="0" smtClean="0"/>
          </a:p>
          <a:p>
            <a:r>
              <a:rPr lang="da-DK" sz="1400" b="1" dirty="0" smtClean="0"/>
              <a:t>Kørsel</a:t>
            </a:r>
          </a:p>
          <a:p>
            <a:r>
              <a:rPr lang="da-DK" sz="1200" dirty="0" smtClean="0"/>
              <a:t>Hvis du ikke selv har mulighed for at komme til Seniorhøjskolen, så er der mulighed for at blive tilmeldt kørselsordning mod betaling via din visitator.</a:t>
            </a:r>
            <a:endParaRPr lang="da-DK" sz="1200" dirty="0"/>
          </a:p>
          <a:p>
            <a:endParaRPr lang="da-DK" sz="1200" dirty="0"/>
          </a:p>
          <a:p>
            <a:r>
              <a:rPr lang="da-DK" sz="1400" b="1" dirty="0" smtClean="0"/>
              <a:t>Mad og drikke</a:t>
            </a:r>
            <a:endParaRPr lang="da-DK" sz="1400" b="1" dirty="0"/>
          </a:p>
          <a:p>
            <a:r>
              <a:rPr lang="da-DK" sz="1200" dirty="0" smtClean="0"/>
              <a:t>Mod betaling serverer vi  frisk smurt smørrebrød fra vores centrale køkken som laver maden med økologiske og friske råvarer.</a:t>
            </a:r>
          </a:p>
          <a:p>
            <a:endParaRPr lang="da-DK" sz="1200" dirty="0"/>
          </a:p>
          <a:p>
            <a:r>
              <a:rPr lang="da-DK" sz="1200" dirty="0" smtClean="0"/>
              <a:t>Det er også muligt at tilkøbe sodavand, mælk og en </a:t>
            </a:r>
            <a:r>
              <a:rPr lang="da-DK" sz="1200" dirty="0" err="1" smtClean="0"/>
              <a:t>biret</a:t>
            </a:r>
            <a:r>
              <a:rPr lang="da-DK" sz="1200" dirty="0" smtClean="0"/>
              <a:t>, som ofte består af noget lækkert sødt i form af vafler, budding, is  eller fromage.</a:t>
            </a:r>
          </a:p>
          <a:p>
            <a:endParaRPr lang="da-DK" sz="1200" dirty="0"/>
          </a:p>
          <a:p>
            <a:r>
              <a:rPr lang="da-DK" sz="1200" dirty="0" smtClean="0"/>
              <a:t>Der tilbydes altid vand/saft og morgen kaffe/te.  </a:t>
            </a:r>
          </a:p>
          <a:p>
            <a:r>
              <a:rPr lang="da-DK" sz="1200" dirty="0" smtClean="0"/>
              <a:t> </a:t>
            </a:r>
          </a:p>
          <a:p>
            <a:r>
              <a:rPr lang="da-DK" sz="1200" b="1" i="1" u="sng" dirty="0" smtClean="0"/>
              <a:t>Afmelding</a:t>
            </a:r>
            <a:r>
              <a:rPr lang="da-DK" sz="1200" dirty="0" smtClean="0"/>
              <a:t> </a:t>
            </a:r>
            <a:r>
              <a:rPr lang="da-DK" sz="1200" dirty="0"/>
              <a:t>skal ske dagen før </a:t>
            </a:r>
            <a:r>
              <a:rPr lang="da-DK" sz="1200" b="1" i="1" u="sng" dirty="0"/>
              <a:t>inden kl. 12.00</a:t>
            </a:r>
            <a:r>
              <a:rPr lang="da-DK" sz="1200" dirty="0"/>
              <a:t>, ellers opkræves der for ydelser som kørsel og </a:t>
            </a:r>
            <a:r>
              <a:rPr lang="da-DK" sz="1200" dirty="0" smtClean="0"/>
              <a:t>mad, </a:t>
            </a:r>
            <a:r>
              <a:rPr lang="da-DK" sz="1200" dirty="0"/>
              <a:t>som du er tilmeldt.</a:t>
            </a:r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 smtClean="0"/>
          </a:p>
          <a:p>
            <a:endParaRPr lang="da-DK" sz="1200" dirty="0"/>
          </a:p>
          <a:p>
            <a:endParaRPr lang="da-DK" sz="1200" dirty="0" smtClean="0"/>
          </a:p>
        </p:txBody>
      </p:sp>
    </p:spTree>
    <p:extLst>
      <p:ext uri="{BB962C8B-B14F-4D97-AF65-F5344CB8AC3E}">
        <p14:creationId xmlns:p14="http://schemas.microsoft.com/office/powerpoint/2010/main" val="2661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5 pjece - Print selv">
  <a:themeElements>
    <a:clrScheme name="Roskilde Kommune">
      <a:dk1>
        <a:sysClr val="windowText" lastClr="000000"/>
      </a:dk1>
      <a:lt1>
        <a:sysClr val="window" lastClr="FFFFFF"/>
      </a:lt1>
      <a:dk2>
        <a:srgbClr val="FD552B"/>
      </a:dk2>
      <a:lt2>
        <a:srgbClr val="FEAA95"/>
      </a:lt2>
      <a:accent1>
        <a:srgbClr val="466EFF"/>
      </a:accent1>
      <a:accent2>
        <a:srgbClr val="A3B7E1"/>
      </a:accent2>
      <a:accent3>
        <a:srgbClr val="46B478"/>
      </a:accent3>
      <a:accent4>
        <a:srgbClr val="A3DABC"/>
      </a:accent4>
      <a:accent5>
        <a:srgbClr val="FFAA00"/>
      </a:accent5>
      <a:accent6>
        <a:srgbClr val="FFD580"/>
      </a:accent6>
      <a:hlink>
        <a:srgbClr val="000000"/>
      </a:hlink>
      <a:folHlink>
        <a:srgbClr val="000000"/>
      </a:folHlink>
    </a:clrScheme>
    <a:fontScheme name="Roskilde Kommune - plakater">
      <a:majorFont>
        <a:latin typeface="Montserrat Bold"/>
        <a:ea typeface=""/>
        <a:cs typeface=""/>
      </a:majorFont>
      <a:minorFont>
        <a:latin typeface="Montserrat SemiBold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5 pjece" id="{B077AF56-A952-4F56-8094-6366FEBB6EC2}" vid="{099F282E-21E8-4958-9F2C-F6B8145CDAEC}"/>
    </a:ext>
  </a:extLst>
</a:theme>
</file>

<file path=ppt/theme/theme2.xml><?xml version="1.0" encoding="utf-8"?>
<a:theme xmlns:a="http://schemas.openxmlformats.org/drawingml/2006/main" name="A5 pjece - Til tryk">
  <a:themeElements>
    <a:clrScheme name="Roskilde Kommune">
      <a:dk1>
        <a:sysClr val="windowText" lastClr="000000"/>
      </a:dk1>
      <a:lt1>
        <a:sysClr val="window" lastClr="FFFFFF"/>
      </a:lt1>
      <a:dk2>
        <a:srgbClr val="FD552B"/>
      </a:dk2>
      <a:lt2>
        <a:srgbClr val="FEAA95"/>
      </a:lt2>
      <a:accent1>
        <a:srgbClr val="466EFF"/>
      </a:accent1>
      <a:accent2>
        <a:srgbClr val="A3B7E1"/>
      </a:accent2>
      <a:accent3>
        <a:srgbClr val="46B478"/>
      </a:accent3>
      <a:accent4>
        <a:srgbClr val="A3DABC"/>
      </a:accent4>
      <a:accent5>
        <a:srgbClr val="FFAA00"/>
      </a:accent5>
      <a:accent6>
        <a:srgbClr val="FFD580"/>
      </a:accent6>
      <a:hlink>
        <a:srgbClr val="000000"/>
      </a:hlink>
      <a:folHlink>
        <a:srgbClr val="000000"/>
      </a:folHlink>
    </a:clrScheme>
    <a:fontScheme name="Roskilde Kommune - plakater">
      <a:majorFont>
        <a:latin typeface="Montserrat Bold"/>
        <a:ea typeface=""/>
        <a:cs typeface=""/>
      </a:majorFont>
      <a:minorFont>
        <a:latin typeface="Montserrat SemiBold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1400"/>
          </a:lnSpc>
          <a:defRPr sz="1000" dirty="0">
            <a:latin typeface="Aleo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5 pjece" id="{B077AF56-A952-4F56-8094-6366FEBB6EC2}" vid="{507C87FB-B881-4E8B-8F90-486FAD5F60A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A5 Pjece</Template>
  <TotalTime>12653</TotalTime>
  <Words>517</Words>
  <Application>Microsoft Office PowerPoint</Application>
  <PresentationFormat>Brugerdefineret</PresentationFormat>
  <Paragraphs>106</Paragraphs>
  <Slides>4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6" baseType="lpstr">
      <vt:lpstr>Aleo</vt:lpstr>
      <vt:lpstr>Arial</vt:lpstr>
      <vt:lpstr>Calibri</vt:lpstr>
      <vt:lpstr>Montserrat</vt:lpstr>
      <vt:lpstr>Montserrat Bold</vt:lpstr>
      <vt:lpstr>Montserrat Light</vt:lpstr>
      <vt:lpstr>Montserrat Medium</vt:lpstr>
      <vt:lpstr>Montserrat SemiBold</vt:lpstr>
      <vt:lpstr>Wingdings</vt:lpstr>
      <vt:lpstr>A5 pjece - Print selv</vt:lpstr>
      <vt:lpstr>A5 pjece - Til tryk</vt:lpstr>
      <vt:lpstr>think-cell Slide</vt:lpstr>
      <vt:lpstr>Velkommen til Seniorhøjskolen Solkrogen    </vt:lpstr>
      <vt:lpstr>PowerPoint-præsentation</vt:lpstr>
      <vt:lpstr>PowerPoint-præsentation</vt:lpstr>
      <vt:lpstr>PowerPoint-præsentation</vt:lpstr>
    </vt:vector>
  </TitlesOfParts>
  <Company>Roskilde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Pernille Kapler Andersen</dc:creator>
  <cp:lastModifiedBy>Mitra Shahidi</cp:lastModifiedBy>
  <cp:revision>124</cp:revision>
  <cp:lastPrinted>2024-05-06T10:24:31Z</cp:lastPrinted>
  <dcterms:created xsi:type="dcterms:W3CDTF">2021-04-16T09:38:42Z</dcterms:created>
  <dcterms:modified xsi:type="dcterms:W3CDTF">2026-01-08T10:17:02Z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2f751b63-ff04-4b14-b7e4-baf10bffd076</vt:lpwstr>
  </property>
</Properties>
</file>