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12192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7" autoAdjust="0"/>
    <p:restoredTop sz="94660"/>
  </p:normalViewPr>
  <p:slideViewPr>
    <p:cSldViewPr snapToGrid="0">
      <p:cViewPr varScale="1">
        <p:scale>
          <a:sx n="45" d="100"/>
          <a:sy n="45" d="100"/>
        </p:scale>
        <p:origin x="209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58" cy="497265"/>
          </a:xfrm>
          <a:prstGeom prst="rect">
            <a:avLst/>
          </a:prstGeom>
        </p:spPr>
        <p:txBody>
          <a:bodyPr vert="horz" lIns="62975" tIns="31487" rIns="62975" bIns="31487" rtlCol="0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530" y="0"/>
            <a:ext cx="2946058" cy="497265"/>
          </a:xfrm>
          <a:prstGeom prst="rect">
            <a:avLst/>
          </a:prstGeom>
        </p:spPr>
        <p:txBody>
          <a:bodyPr vert="horz" lIns="62975" tIns="31487" rIns="62975" bIns="31487" rtlCol="0"/>
          <a:lstStyle>
            <a:lvl1pPr algn="r">
              <a:defRPr sz="800"/>
            </a:lvl1pPr>
          </a:lstStyle>
          <a:p>
            <a:fld id="{03B56A77-3382-4C4D-B8B8-20ABCE621C6B}" type="datetimeFigureOut">
              <a:rPr lang="da-DK" smtClean="0"/>
              <a:t>01-09-2025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457450" y="1239838"/>
            <a:ext cx="188277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75" tIns="31487" rIns="62975" bIns="31487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42" y="4777256"/>
            <a:ext cx="5438792" cy="3908964"/>
          </a:xfrm>
          <a:prstGeom prst="rect">
            <a:avLst/>
          </a:prstGeom>
        </p:spPr>
        <p:txBody>
          <a:bodyPr vert="horz" lIns="62975" tIns="31487" rIns="62975" bIns="31487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9373"/>
            <a:ext cx="2946058" cy="497265"/>
          </a:xfrm>
          <a:prstGeom prst="rect">
            <a:avLst/>
          </a:prstGeom>
        </p:spPr>
        <p:txBody>
          <a:bodyPr vert="horz" lIns="62975" tIns="31487" rIns="62975" bIns="31487" rtlCol="0" anchor="b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530" y="9429373"/>
            <a:ext cx="2946058" cy="497265"/>
          </a:xfrm>
          <a:prstGeom prst="rect">
            <a:avLst/>
          </a:prstGeom>
        </p:spPr>
        <p:txBody>
          <a:bodyPr vert="horz" lIns="62975" tIns="31487" rIns="62975" bIns="31487" rtlCol="0" anchor="b"/>
          <a:lstStyle>
            <a:lvl1pPr algn="r">
              <a:defRPr sz="800"/>
            </a:lvl1pPr>
          </a:lstStyle>
          <a:p>
            <a:fld id="{00284F90-49BA-4C4A-AAFB-751443CE656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0806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DC56-2553-4887-9391-4D3633908BD3}" type="datetimeFigureOut">
              <a:rPr lang="da-DK" smtClean="0"/>
              <a:t>01-09-2025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8C13-60C2-4D28-BD6E-BA2D0512A8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020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DC56-2553-4887-9391-4D3633908BD3}" type="datetimeFigureOut">
              <a:rPr lang="da-DK" smtClean="0"/>
              <a:t>01-09-2025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8C13-60C2-4D28-BD6E-BA2D0512A8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056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DC56-2553-4887-9391-4D3633908BD3}" type="datetimeFigureOut">
              <a:rPr lang="da-DK" smtClean="0"/>
              <a:t>01-09-2025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8C13-60C2-4D28-BD6E-BA2D0512A8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908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DC56-2553-4887-9391-4D3633908BD3}" type="datetimeFigureOut">
              <a:rPr lang="da-DK" smtClean="0"/>
              <a:t>01-09-2025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8C13-60C2-4D28-BD6E-BA2D0512A8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94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DC56-2553-4887-9391-4D3633908BD3}" type="datetimeFigureOut">
              <a:rPr lang="da-DK" smtClean="0"/>
              <a:t>01-09-2025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8C13-60C2-4D28-BD6E-BA2D0512A8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5766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DC56-2553-4887-9391-4D3633908BD3}" type="datetimeFigureOut">
              <a:rPr lang="da-DK" smtClean="0"/>
              <a:t>01-09-2025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8C13-60C2-4D28-BD6E-BA2D0512A8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0305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DC56-2553-4887-9391-4D3633908BD3}" type="datetimeFigureOut">
              <a:rPr lang="da-DK" smtClean="0"/>
              <a:t>01-09-2025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8C13-60C2-4D28-BD6E-BA2D0512A8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813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DC56-2553-4887-9391-4D3633908BD3}" type="datetimeFigureOut">
              <a:rPr lang="da-DK" smtClean="0"/>
              <a:t>01-09-2025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8C13-60C2-4D28-BD6E-BA2D0512A8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4971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DC56-2553-4887-9391-4D3633908BD3}" type="datetimeFigureOut">
              <a:rPr lang="da-DK" smtClean="0"/>
              <a:t>01-09-2025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8C13-60C2-4D28-BD6E-BA2D0512A8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483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DC56-2553-4887-9391-4D3633908BD3}" type="datetimeFigureOut">
              <a:rPr lang="da-DK" smtClean="0"/>
              <a:t>01-09-2025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8C13-60C2-4D28-BD6E-BA2D0512A8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019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DC56-2553-4887-9391-4D3633908BD3}" type="datetimeFigureOut">
              <a:rPr lang="da-DK" smtClean="0"/>
              <a:t>01-09-2025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38C13-60C2-4D28-BD6E-BA2D0512A8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40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CDC56-2553-4887-9391-4D3633908BD3}" type="datetimeFigureOut">
              <a:rPr lang="da-DK" smtClean="0"/>
              <a:t>01-09-2025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38C13-60C2-4D28-BD6E-BA2D0512A8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8716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0" y="6429755"/>
            <a:ext cx="6715125" cy="3479789"/>
          </a:xfrm>
        </p:spPr>
        <p:txBody>
          <a:bodyPr>
            <a:normAutofit lnSpcReduction="10000"/>
          </a:bodyPr>
          <a:lstStyle/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Seniorhøjskolen </a:t>
            </a:r>
            <a:r>
              <a:rPr lang="da-DK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Solkrogen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 sørger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for tarteletter med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fyld og pynter hyggeligt op i salen, mens Martin sørger for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et festligt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underholdningsprogram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sammensat 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af et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sprudlende hyldest til den elskede danske ret med et repertoire målrettet seniorer og pensionister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.’</a:t>
            </a:r>
          </a:p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Her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er Giro 413 hits som </a:t>
            </a:r>
            <a:r>
              <a:rPr lang="da-DK" i="1" dirty="0">
                <a:latin typeface="Arial" panose="020B0604020202020204" pitchFamily="34" charset="0"/>
                <a:cs typeface="Arial" panose="020B0604020202020204" pitchFamily="34" charset="0"/>
              </a:rPr>
              <a:t>Susanne Birgitte og Hanne, Himmelhunden, Er du dus med himlens fugle, Det er sommer det er sol og det er søndag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 til de største Kim Larsen hits og festlige Melodi Grand Prix sange fra dengang, hvor Grand Prix sange var noget, man sang med på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dirty="0"/>
              <a:t> </a:t>
            </a:r>
          </a:p>
          <a:p>
            <a:endParaRPr lang="da-DK" dirty="0"/>
          </a:p>
        </p:txBody>
      </p:sp>
      <p:pic>
        <p:nvPicPr>
          <p:cNvPr id="1027" name="Billede 2" descr="image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1253" y="3643419"/>
            <a:ext cx="7629253" cy="2786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ktangel 3"/>
          <p:cNvSpPr/>
          <p:nvPr/>
        </p:nvSpPr>
        <p:spPr>
          <a:xfrm>
            <a:off x="212650" y="1773198"/>
            <a:ext cx="62898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800" b="1" dirty="0">
                <a:solidFill>
                  <a:schemeClr val="accent6">
                    <a:lumMod val="75000"/>
                  </a:schemeClr>
                </a:solidFill>
                <a:latin typeface="Aleo" panose="00000500000000000000" pitchFamily="2" charset="0"/>
              </a:rPr>
              <a:t>TARTELET FEST MED MARTIN KNUDSEN</a:t>
            </a:r>
            <a:endParaRPr lang="da-DK" sz="2800" dirty="0">
              <a:solidFill>
                <a:schemeClr val="accent6">
                  <a:lumMod val="75000"/>
                </a:schemeClr>
              </a:solidFill>
              <a:latin typeface="Aleo" panose="00000500000000000000" pitchFamily="2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25302" y="9736091"/>
            <a:ext cx="628982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 smtClean="0">
                <a:latin typeface="Aleo" panose="00000500000000000000" pitchFamily="2" charset="0"/>
              </a:rPr>
              <a:t>Dato: Torsdag den 23.oktober I salen</a:t>
            </a:r>
          </a:p>
          <a:p>
            <a:endParaRPr lang="da-DK" b="1" dirty="0" smtClean="0">
              <a:latin typeface="Aleo" panose="00000500000000000000" pitchFamily="2" charset="0"/>
            </a:endParaRPr>
          </a:p>
          <a:p>
            <a:r>
              <a:rPr lang="da-DK" b="1" dirty="0" smtClean="0">
                <a:latin typeface="Aleo" panose="00000500000000000000" pitchFamily="2" charset="0"/>
              </a:rPr>
              <a:t>Tid</a:t>
            </a:r>
            <a:r>
              <a:rPr lang="da-DK" b="1" dirty="0" smtClean="0">
                <a:latin typeface="Aleo" panose="00000500000000000000" pitchFamily="2" charset="0"/>
              </a:rPr>
              <a:t>: </a:t>
            </a:r>
            <a:r>
              <a:rPr lang="da-DK" b="1" dirty="0" smtClean="0">
                <a:latin typeface="Aleo" panose="00000500000000000000" pitchFamily="2" charset="0"/>
              </a:rPr>
              <a:t>kl.11.00</a:t>
            </a:r>
          </a:p>
          <a:p>
            <a:endParaRPr lang="da-DK" b="1" dirty="0">
              <a:latin typeface="Aleo" panose="00000500000000000000" pitchFamily="2" charset="0"/>
            </a:endParaRPr>
          </a:p>
          <a:p>
            <a:endParaRPr lang="da-DK" b="1" dirty="0" smtClean="0">
              <a:latin typeface="Aleo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77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1158</TotalTime>
  <Words>112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Aleo</vt:lpstr>
      <vt:lpstr>Arial</vt:lpstr>
      <vt:lpstr>Calibri</vt:lpstr>
      <vt:lpstr>Calibri Light</vt:lpstr>
      <vt:lpstr>Office-tema</vt:lpstr>
      <vt:lpstr>PowerPoint-præsentation</vt:lpstr>
    </vt:vector>
  </TitlesOfParts>
  <Company>Roskilde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Mitra Shahidi</dc:creator>
  <cp:lastModifiedBy>Mitra Shahidi</cp:lastModifiedBy>
  <cp:revision>11</cp:revision>
  <cp:lastPrinted>2025-09-01T13:11:53Z</cp:lastPrinted>
  <dcterms:created xsi:type="dcterms:W3CDTF">2025-08-26T11:24:37Z</dcterms:created>
  <dcterms:modified xsi:type="dcterms:W3CDTF">2025-09-02T07:24:00Z</dcterms:modified>
</cp:coreProperties>
</file>