
<file path=[Content_Types].xml><?xml version="1.0" encoding="utf-8"?>
<Types xmlns="http://schemas.openxmlformats.org/package/2006/content-types">
  <Default Extension="bin" ContentType="application/vnd.openxmlformats-officedocument.oleObject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7353" cy="1222210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594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128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601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361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198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951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9992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9244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_5_Tekst i en spalte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044" y="2563"/>
          <a:ext cx="2044" cy="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8BBE0325-5FBA-4282-8948-CE7D04EC5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44" y="2563"/>
                        <a:ext cx="2044" cy="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B636780-7893-4120-B8DB-345D0E9C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EFF6684E-DF93-4437-9E46-ED5E4694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ladsholder til tekst 15" descr="Overskrift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6487" y="734801"/>
            <a:ext cx="5683570" cy="698953"/>
          </a:xfrm>
        </p:spPr>
        <p:txBody>
          <a:bodyPr>
            <a:normAutofit/>
          </a:bodyPr>
          <a:lstStyle>
            <a:lvl1pPr marL="0" indent="0">
              <a:lnSpc>
                <a:spcPts val="2256"/>
              </a:lnSpc>
              <a:spcBef>
                <a:spcPts val="0"/>
              </a:spcBef>
              <a:buNone/>
              <a:defRPr sz="1938"/>
            </a:lvl1pPr>
            <a:lvl2pPr marL="429604" indent="0">
              <a:buNone/>
              <a:defRPr/>
            </a:lvl2pPr>
            <a:lvl3pPr marL="859207" indent="0">
              <a:buNone/>
              <a:defRPr/>
            </a:lvl3pPr>
            <a:lvl4pPr marL="1288813" indent="0">
              <a:buNone/>
              <a:defRPr/>
            </a:lvl4pPr>
            <a:lvl5pPr marL="1718416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7" name="Pladsholder til tekst 13" descr="Tekst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6487" y="1452948"/>
            <a:ext cx="5689677" cy="9702740"/>
          </a:xfrm>
        </p:spPr>
        <p:txBody>
          <a:bodyPr numCol="1" spcCol="180000">
            <a:normAutofit/>
          </a:bodyPr>
          <a:lstStyle>
            <a:lvl1pPr marL="0" indent="0">
              <a:lnSpc>
                <a:spcPts val="2256"/>
              </a:lnSpc>
              <a:spcBef>
                <a:spcPts val="0"/>
              </a:spcBef>
              <a:buNone/>
              <a:defRPr sz="1772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7087874" y="2"/>
            <a:ext cx="2464466" cy="14747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256"/>
              </a:lnSpc>
            </a:pPr>
            <a:r>
              <a:rPr lang="da-DK" sz="1289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2256"/>
              </a:lnSpc>
            </a:pPr>
            <a:r>
              <a:rPr lang="da-DK" sz="1289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2256"/>
              </a:lnSpc>
            </a:pPr>
            <a:r>
              <a:rPr lang="da-DK" sz="1289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082" y="335574"/>
            <a:ext cx="602515" cy="225484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874" y="1256897"/>
            <a:ext cx="2388718" cy="100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2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96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396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98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727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712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697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4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140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7354" cy="1222210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062E-BCF7-4A58-893E-C6ADEA436857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F430FB4A-7CFB-4435-8BE7-DD3AB295EF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4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5"/>
          </p:nvPr>
        </p:nvSpPr>
        <p:spPr>
          <a:xfrm>
            <a:off x="586487" y="734801"/>
            <a:ext cx="5683570" cy="1151149"/>
          </a:xfrm>
        </p:spPr>
        <p:txBody>
          <a:bodyPr>
            <a:normAutofit/>
          </a:bodyPr>
          <a:lstStyle/>
          <a:p>
            <a:r>
              <a:rPr lang="da-DK" sz="3200" dirty="0" smtClean="0"/>
              <a:t>Hvad er godt at have med </a:t>
            </a:r>
            <a:r>
              <a:rPr lang="da-DK" sz="3200" dirty="0" smtClean="0"/>
              <a:t>når</a:t>
            </a:r>
          </a:p>
          <a:p>
            <a:r>
              <a:rPr lang="da-DK" sz="3200" dirty="0" smtClean="0"/>
              <a:t> </a:t>
            </a:r>
            <a:r>
              <a:rPr lang="da-DK" sz="3200" dirty="0" smtClean="0"/>
              <a:t>man flytter ind</a:t>
            </a:r>
            <a:endParaRPr lang="da-DK" sz="320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586487" y="1885950"/>
            <a:ext cx="5689677" cy="9269738"/>
          </a:xfrm>
        </p:spPr>
        <p:txBody>
          <a:bodyPr/>
          <a:lstStyle/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dirty="0"/>
              <a:t>Mørklægningsgardiner, møbler og personlige billeder til væg, lamper, pærer. </a:t>
            </a:r>
            <a:endParaRPr lang="da-DK" sz="1938" dirty="0" smtClean="0"/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dirty="0" smtClean="0"/>
              <a:t>Husk </a:t>
            </a:r>
            <a:r>
              <a:rPr lang="da-DK" sz="1938" dirty="0"/>
              <a:t>at værelset både </a:t>
            </a:r>
            <a:r>
              <a:rPr lang="da-DK" sz="1938" dirty="0" smtClean="0"/>
              <a:t>skal fungere som en </a:t>
            </a:r>
            <a:r>
              <a:rPr lang="da-DK" sz="1938" dirty="0"/>
              <a:t>arbejdsplads og en bolig</a:t>
            </a:r>
            <a:r>
              <a:rPr lang="da-DK" sz="1938" dirty="0" smtClean="0"/>
              <a:t>.</a:t>
            </a:r>
          </a:p>
          <a:p>
            <a:pPr>
              <a:lnSpc>
                <a:spcPct val="200000"/>
              </a:lnSpc>
            </a:pPr>
            <a:endParaRPr lang="da-DK" sz="1938" dirty="0"/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dirty="0"/>
              <a:t>Tøj til minimum 14 dage. </a:t>
            </a:r>
            <a:endParaRPr lang="da-DK" sz="1938" dirty="0" smtClean="0"/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dirty="0" smtClean="0"/>
              <a:t>Fodtøj </a:t>
            </a:r>
            <a:r>
              <a:rPr lang="da-DK" sz="1938" dirty="0"/>
              <a:t>gerne med snøre eller sko der sidder fast på fødderne( OBS ikke glatte sutsko).</a:t>
            </a:r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dirty="0"/>
              <a:t>Dyne, puder, sengetøj og lagner og hånklæder</a:t>
            </a:r>
            <a:r>
              <a:rPr lang="da-DK" sz="1938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da-DK" sz="1938" dirty="0" smtClean="0"/>
              <a:t> </a:t>
            </a:r>
            <a:endParaRPr lang="da-DK" sz="1938" dirty="0"/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i="1" dirty="0" smtClean="0"/>
              <a:t>Toiletartikler:</a:t>
            </a:r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sz="1938" dirty="0" smtClean="0"/>
              <a:t> hårtørrer, </a:t>
            </a:r>
            <a:r>
              <a:rPr lang="da-DK" sz="1938" dirty="0"/>
              <a:t>barbermaskine, neglesaks, neglerenser, kam, børste, deodorant,  termometer til måling af temperatur</a:t>
            </a:r>
            <a:r>
              <a:rPr lang="da-DK" dirty="0" smtClean="0"/>
              <a:t>.</a:t>
            </a:r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da-DK" dirty="0"/>
          </a:p>
          <a:p>
            <a:pPr marL="276521" indent="-27652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da-DK" dirty="0" smtClean="0"/>
          </a:p>
          <a:p>
            <a:pPr>
              <a:lnSpc>
                <a:spcPct val="200000"/>
              </a:lnSpc>
            </a:pPr>
            <a:endParaRPr lang="da-DK" dirty="0" smtClean="0"/>
          </a:p>
          <a:p>
            <a:pPr marL="276521" indent="-276521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276521" indent="-276521">
              <a:buFont typeface="Arial" panose="020B0604020202020204" pitchFamily="34" charset="0"/>
              <a:buChar char="•"/>
            </a:pP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00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95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Aleo</vt:lpstr>
      <vt:lpstr>Arial</vt:lpstr>
      <vt:lpstr>Trebuchet MS</vt:lpstr>
      <vt:lpstr>Wingdings 3</vt:lpstr>
      <vt:lpstr>Facet</vt:lpstr>
      <vt:lpstr>think-cell Slide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Mitra Shahidi</dc:creator>
  <cp:lastModifiedBy>Mitra Shahidi</cp:lastModifiedBy>
  <cp:revision>2</cp:revision>
  <dcterms:created xsi:type="dcterms:W3CDTF">2025-04-10T10:58:38Z</dcterms:created>
  <dcterms:modified xsi:type="dcterms:W3CDTF">2025-04-10T11:09:50Z</dcterms:modified>
</cp:coreProperties>
</file>