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3.xml" ContentType="application/vnd.openxmlformats-officedocument.theme+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8" r:id="rId1"/>
    <p:sldMasterId id="2147483672" r:id="rId2"/>
  </p:sldMasterIdLst>
  <p:notesMasterIdLst>
    <p:notesMasterId r:id="rId13"/>
  </p:notesMasterIdLst>
  <p:sldIdLst>
    <p:sldId id="257" r:id="rId3"/>
    <p:sldId id="262" r:id="rId4"/>
    <p:sldId id="270" r:id="rId5"/>
    <p:sldId id="280" r:id="rId6"/>
    <p:sldId id="284" r:id="rId7"/>
    <p:sldId id="286" r:id="rId8"/>
    <p:sldId id="273" r:id="rId9"/>
    <p:sldId id="274" r:id="rId10"/>
    <p:sldId id="285" r:id="rId11"/>
    <p:sldId id="269" r:id="rId12"/>
  </p:sldIdLst>
  <p:sldSz cx="5327650" cy="7559675"/>
  <p:notesSz cx="6797675" cy="9926638"/>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712" autoAdjust="0"/>
  </p:normalViewPr>
  <p:slideViewPr>
    <p:cSldViewPr snapToGrid="0">
      <p:cViewPr varScale="1">
        <p:scale>
          <a:sx n="72" d="100"/>
          <a:sy n="72" d="100"/>
        </p:scale>
        <p:origin x="1996"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72FBAED0-B7BB-4620-BA1D-AA83CB04042C}" type="datetimeFigureOut">
              <a:rPr lang="da-DK" smtClean="0"/>
              <a:t>10-04-2025</a:t>
            </a:fld>
            <a:endParaRPr lang="da-DK"/>
          </a:p>
        </p:txBody>
      </p:sp>
      <p:sp>
        <p:nvSpPr>
          <p:cNvPr id="4" name="Pladsholder til slidebillede 3"/>
          <p:cNvSpPr>
            <a:spLocks noGrp="1" noRot="1" noChangeAspect="1"/>
          </p:cNvSpPr>
          <p:nvPr>
            <p:ph type="sldImg" idx="2"/>
          </p:nvPr>
        </p:nvSpPr>
        <p:spPr>
          <a:xfrm>
            <a:off x="2219325" y="1241425"/>
            <a:ext cx="23590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EE1D2092-2DF3-45F4-ABBA-4E238AEE9395}" type="slidenum">
              <a:rPr lang="da-DK" smtClean="0"/>
              <a:t>‹nr.›</a:t>
            </a:fld>
            <a:endParaRPr lang="da-DK"/>
          </a:p>
        </p:txBody>
      </p:sp>
    </p:spTree>
    <p:extLst>
      <p:ext uri="{BB962C8B-B14F-4D97-AF65-F5344CB8AC3E}">
        <p14:creationId xmlns:p14="http://schemas.microsoft.com/office/powerpoint/2010/main" val="3513984851"/>
      </p:ext>
    </p:extLst>
  </p:cSld>
  <p:clrMap bg1="lt1" tx1="dk1" bg2="lt2" tx2="dk2" accent1="accent1" accent2="accent2" accent3="accent3" accent4="accent4" accent5="accent5" accent6="accent6" hlink="hlink" folHlink="folHlink"/>
  <p:notesStyle>
    <a:lvl1pPr marL="0" algn="l" defTabSz="702899" rtl="0" eaLnBrk="1" latinLnBrk="0" hangingPunct="1">
      <a:defRPr sz="922" kern="1200">
        <a:solidFill>
          <a:schemeClr val="tx1"/>
        </a:solidFill>
        <a:latin typeface="+mn-lt"/>
        <a:ea typeface="+mn-ea"/>
        <a:cs typeface="+mn-cs"/>
      </a:defRPr>
    </a:lvl1pPr>
    <a:lvl2pPr marL="351450" algn="l" defTabSz="702899" rtl="0" eaLnBrk="1" latinLnBrk="0" hangingPunct="1">
      <a:defRPr sz="922" kern="1200">
        <a:solidFill>
          <a:schemeClr val="tx1"/>
        </a:solidFill>
        <a:latin typeface="+mn-lt"/>
        <a:ea typeface="+mn-ea"/>
        <a:cs typeface="+mn-cs"/>
      </a:defRPr>
    </a:lvl2pPr>
    <a:lvl3pPr marL="702899" algn="l" defTabSz="702899" rtl="0" eaLnBrk="1" latinLnBrk="0" hangingPunct="1">
      <a:defRPr sz="922" kern="1200">
        <a:solidFill>
          <a:schemeClr val="tx1"/>
        </a:solidFill>
        <a:latin typeface="+mn-lt"/>
        <a:ea typeface="+mn-ea"/>
        <a:cs typeface="+mn-cs"/>
      </a:defRPr>
    </a:lvl3pPr>
    <a:lvl4pPr marL="1054349" algn="l" defTabSz="702899" rtl="0" eaLnBrk="1" latinLnBrk="0" hangingPunct="1">
      <a:defRPr sz="922" kern="1200">
        <a:solidFill>
          <a:schemeClr val="tx1"/>
        </a:solidFill>
        <a:latin typeface="+mn-lt"/>
        <a:ea typeface="+mn-ea"/>
        <a:cs typeface="+mn-cs"/>
      </a:defRPr>
    </a:lvl4pPr>
    <a:lvl5pPr marL="1405799" algn="l" defTabSz="702899" rtl="0" eaLnBrk="1" latinLnBrk="0" hangingPunct="1">
      <a:defRPr sz="922" kern="1200">
        <a:solidFill>
          <a:schemeClr val="tx1"/>
        </a:solidFill>
        <a:latin typeface="+mn-lt"/>
        <a:ea typeface="+mn-ea"/>
        <a:cs typeface="+mn-cs"/>
      </a:defRPr>
    </a:lvl5pPr>
    <a:lvl6pPr marL="1757248" algn="l" defTabSz="702899" rtl="0" eaLnBrk="1" latinLnBrk="0" hangingPunct="1">
      <a:defRPr sz="922" kern="1200">
        <a:solidFill>
          <a:schemeClr val="tx1"/>
        </a:solidFill>
        <a:latin typeface="+mn-lt"/>
        <a:ea typeface="+mn-ea"/>
        <a:cs typeface="+mn-cs"/>
      </a:defRPr>
    </a:lvl6pPr>
    <a:lvl7pPr marL="2108698" algn="l" defTabSz="702899" rtl="0" eaLnBrk="1" latinLnBrk="0" hangingPunct="1">
      <a:defRPr sz="922" kern="1200">
        <a:solidFill>
          <a:schemeClr val="tx1"/>
        </a:solidFill>
        <a:latin typeface="+mn-lt"/>
        <a:ea typeface="+mn-ea"/>
        <a:cs typeface="+mn-cs"/>
      </a:defRPr>
    </a:lvl7pPr>
    <a:lvl8pPr marL="2460147" algn="l" defTabSz="702899" rtl="0" eaLnBrk="1" latinLnBrk="0" hangingPunct="1">
      <a:defRPr sz="922" kern="1200">
        <a:solidFill>
          <a:schemeClr val="tx1"/>
        </a:solidFill>
        <a:latin typeface="+mn-lt"/>
        <a:ea typeface="+mn-ea"/>
        <a:cs typeface="+mn-cs"/>
      </a:defRPr>
    </a:lvl8pPr>
    <a:lvl9pPr marL="2811597" algn="l" defTabSz="702899" rtl="0" eaLnBrk="1" latinLnBrk="0" hangingPunct="1">
      <a:defRPr sz="92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slideMaster" Target="../slideMasters/slideMaster1.xml"/><Relationship Id="rId7" Type="http://schemas.openxmlformats.org/officeDocument/2006/relationships/image" Target="../media/image3.tmp"/><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tmp"/><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3.tmp"/><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tmp"/><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tmp"/><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tmp"/><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tmp"/><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slideMaster" Target="../slideMasters/slideMaster1.xml"/><Relationship Id="rId7" Type="http://schemas.openxmlformats.org/officeDocument/2006/relationships/image" Target="../media/image10.tmp"/><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tmp"/><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9.tmp"/><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tmp"/><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tmp"/><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slideMaster" Target="../slideMasters/slideMaster1.xml"/><Relationship Id="rId7" Type="http://schemas.openxmlformats.org/officeDocument/2006/relationships/image" Target="../media/image3.tmp"/><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5.png"/><Relationship Id="rId5" Type="http://schemas.openxmlformats.org/officeDocument/2006/relationships/image" Target="../media/image1.emf"/><Relationship Id="rId10" Type="http://schemas.openxmlformats.org/officeDocument/2006/relationships/image" Target="../media/image7.tmp"/><Relationship Id="rId4" Type="http://schemas.openxmlformats.org/officeDocument/2006/relationships/oleObject" Target="../embeddings/oleObject18.bin"/><Relationship Id="rId9" Type="http://schemas.openxmlformats.org/officeDocument/2006/relationships/image" Target="../media/image6.tmp"/></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slideMaster" Target="../slideMasters/slideMaster1.xml"/><Relationship Id="rId7" Type="http://schemas.openxmlformats.org/officeDocument/2006/relationships/image" Target="../media/image3.tmp"/><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slideMaster" Target="../slideMasters/slideMaster2.xml"/><Relationship Id="rId7" Type="http://schemas.openxmlformats.org/officeDocument/2006/relationships/image" Target="../media/image3.tmp"/><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slideMaster" Target="../slideMasters/slideMaster1.xml"/><Relationship Id="rId7" Type="http://schemas.openxmlformats.org/officeDocument/2006/relationships/image" Target="../media/image3.tmp"/><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slideMaster" Target="../slideMasters/slideMaster2.xml"/><Relationship Id="rId7" Type="http://schemas.openxmlformats.org/officeDocument/2006/relationships/image" Target="../media/image3.tmp"/><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slideMaster" Target="../slideMasters/slideMaster2.xml"/><Relationship Id="rId7" Type="http://schemas.openxmlformats.org/officeDocument/2006/relationships/image" Target="../media/image3.tmp"/><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5.png"/><Relationship Id="rId5" Type="http://schemas.openxmlformats.org/officeDocument/2006/relationships/image" Target="../media/image1.emf"/><Relationship Id="rId10" Type="http://schemas.openxmlformats.org/officeDocument/2006/relationships/image" Target="../media/image7.tmp"/><Relationship Id="rId4" Type="http://schemas.openxmlformats.org/officeDocument/2006/relationships/oleObject" Target="../embeddings/oleObject23.bin"/><Relationship Id="rId9" Type="http://schemas.openxmlformats.org/officeDocument/2006/relationships/image" Target="../media/image6.tm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image" Target="../media/image8.jpg"/><Relationship Id="rId9" Type="http://schemas.openxmlformats.org/officeDocument/2006/relationships/image" Target="../media/image4.tm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image" Target="../media/image8.jpg"/><Relationship Id="rId9" Type="http://schemas.openxmlformats.org/officeDocument/2006/relationships/image" Target="../media/image4.tmp"/></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slideMaster" Target="../slideMasters/slideMaster2.xml"/><Relationship Id="rId7" Type="http://schemas.openxmlformats.org/officeDocument/2006/relationships/image" Target="../media/image3.tmp"/><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6.bin"/><Relationship Id="rId9" Type="http://schemas.openxmlformats.org/officeDocument/2006/relationships/image" Target="../media/image9.tmp"/></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slideMaster" Target="../slideMasters/slideMaster2.xml"/><Relationship Id="rId7" Type="http://schemas.openxmlformats.org/officeDocument/2006/relationships/image" Target="../media/image10.tmp"/><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3.tmp"/><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slideMaster" Target="../slideMasters/slideMaster2.xml"/><Relationship Id="rId7" Type="http://schemas.openxmlformats.org/officeDocument/2006/relationships/image" Target="../media/image3.tmp"/><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tmp"/><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3.tmp"/><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slideMaster" Target="../slideMasters/slideMaster1.xml"/><Relationship Id="rId7" Type="http://schemas.openxmlformats.org/officeDocument/2006/relationships/image" Target="../media/image3.tmp"/><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emf"/><Relationship Id="rId10" Type="http://schemas.openxmlformats.org/officeDocument/2006/relationships/image" Target="../media/image7.tmp"/><Relationship Id="rId4" Type="http://schemas.openxmlformats.org/officeDocument/2006/relationships/oleObject" Target="../embeddings/oleObject4.bin"/><Relationship Id="rId9" Type="http://schemas.openxmlformats.org/officeDocument/2006/relationships/image" Target="../media/image6.tmp"/></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tmp"/><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3.tmp"/><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tmp"/><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3.tmp"/><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slideMaster" Target="../slideMasters/slideMaster2.xml"/><Relationship Id="rId7" Type="http://schemas.openxmlformats.org/officeDocument/2006/relationships/image" Target="../media/image10.tmp"/><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3.tmp"/><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9.tmp"/><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tmp"/><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3.tmp"/><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slideMaster" Target="../slideMasters/slideMaster2.xml"/><Relationship Id="rId7" Type="http://schemas.openxmlformats.org/officeDocument/2006/relationships/image" Target="../media/image3.tmp"/><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5.png"/><Relationship Id="rId5" Type="http://schemas.openxmlformats.org/officeDocument/2006/relationships/image" Target="../media/image1.emf"/><Relationship Id="rId10" Type="http://schemas.openxmlformats.org/officeDocument/2006/relationships/image" Target="../media/image7.tmp"/><Relationship Id="rId4" Type="http://schemas.openxmlformats.org/officeDocument/2006/relationships/oleObject" Target="../embeddings/oleObject37.bin"/><Relationship Id="rId9" Type="http://schemas.openxmlformats.org/officeDocument/2006/relationships/image" Target="../media/image6.tmp"/></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slideMaster" Target="../slideMasters/slideMaster2.xml"/><Relationship Id="rId7" Type="http://schemas.openxmlformats.org/officeDocument/2006/relationships/image" Target="../media/image3.tmp"/><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8.jpg"/><Relationship Id="rId9" Type="http://schemas.openxmlformats.org/officeDocument/2006/relationships/image" Target="../media/image4.tmp"/></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8.jpg"/><Relationship Id="rId9" Type="http://schemas.openxmlformats.org/officeDocument/2006/relationships/image" Target="../media/image4.tmp"/></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slideMaster" Target="../slideMasters/slideMaster1.xml"/><Relationship Id="rId7" Type="http://schemas.openxmlformats.org/officeDocument/2006/relationships/image" Target="../media/image3.tmp"/><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bin"/><Relationship Id="rId9" Type="http://schemas.openxmlformats.org/officeDocument/2006/relationships/image" Target="../media/image9.tmp"/></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slideMaster" Target="../slideMasters/slideMaster1.xml"/><Relationship Id="rId7" Type="http://schemas.openxmlformats.org/officeDocument/2006/relationships/image" Target="../media/image10.tmp"/><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tmp"/><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slideMaster" Target="../slideMasters/slideMaster1.xml"/><Relationship Id="rId7" Type="http://schemas.openxmlformats.org/officeDocument/2006/relationships/image" Target="../media/image3.tmp"/><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_1_Print selv">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1050762327"/>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2249"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5"/>
                      <a:stretch>
                        <a:fillRect/>
                      </a:stretch>
                    </p:blipFill>
                    <p:spPr>
                      <a:xfrm>
                        <a:off x="1233" y="1212"/>
                        <a:ext cx="1234" cy="1212"/>
                      </a:xfrm>
                      <a:prstGeom prst="rect">
                        <a:avLst/>
                      </a:prstGeom>
                    </p:spPr>
                  </p:pic>
                </p:oleObj>
              </mc:Fallback>
            </mc:AlternateContent>
          </a:graphicData>
        </a:graphic>
      </p:graphicFrame>
      <p:sp>
        <p:nvSpPr>
          <p:cNvPr id="12" name="Pladsholder til tekst 11">
            <a:extLst>
              <a:ext uri="{FF2B5EF4-FFF2-40B4-BE49-F238E27FC236}">
                <a16:creationId xmlns:a16="http://schemas.microsoft.com/office/drawing/2014/main" id="{AC9DD3BB-BE74-41BE-AB70-57D1BC0A3216}"/>
              </a:ext>
            </a:extLst>
          </p:cNvPr>
          <p:cNvSpPr>
            <a:spLocks noGrp="1"/>
          </p:cNvSpPr>
          <p:nvPr>
            <p:ph type="body" sz="quarter" idx="13" hasCustomPrompt="1"/>
          </p:nvPr>
        </p:nvSpPr>
        <p:spPr>
          <a:xfrm>
            <a:off x="3078163" y="593777"/>
            <a:ext cx="1801812" cy="166471"/>
          </a:xfrm>
        </p:spPr>
        <p:txBody>
          <a:bodyPr>
            <a:normAutofit/>
          </a:bodyPr>
          <a:lstStyle>
            <a:lvl1pPr marL="0" indent="0" algn="r">
              <a:buNone/>
              <a:defRPr sz="850" cap="all" baseline="0">
                <a:latin typeface="+mj-lt"/>
              </a:defRPr>
            </a:lvl1pPr>
          </a:lstStyle>
          <a:p>
            <a:pPr lvl="0"/>
            <a:r>
              <a:rPr lang="da-DK" dirty="0"/>
              <a:t>Alle tiders </a:t>
            </a:r>
            <a:r>
              <a:rPr lang="da-DK" dirty="0" err="1"/>
              <a:t>roskilde</a:t>
            </a:r>
            <a:endParaRPr lang="da-DK" dirty="0"/>
          </a:p>
        </p:txBody>
      </p:sp>
      <p:sp>
        <p:nvSpPr>
          <p:cNvPr id="3" name="Subtitle 2" descr="Underoverskrift"/>
          <p:cNvSpPr>
            <a:spLocks noGrp="1"/>
          </p:cNvSpPr>
          <p:nvPr>
            <p:ph type="subTitle" idx="1" hasCustomPrompt="1"/>
          </p:nvPr>
        </p:nvSpPr>
        <p:spPr>
          <a:xfrm>
            <a:off x="455566" y="5800725"/>
            <a:ext cx="4427584" cy="1327150"/>
          </a:xfrm>
        </p:spPr>
        <p:txBody>
          <a:bodyPr>
            <a:normAutofit/>
          </a:bodyPr>
          <a:lstStyle>
            <a:lvl1pPr marL="0" indent="0" algn="l">
              <a:buNone/>
              <a:defRPr sz="1100"/>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a-DK" dirty="0"/>
              <a:t>Underoverskrift</a:t>
            </a:r>
            <a:endParaRPr lang="en-US" dirty="0"/>
          </a:p>
        </p:txBody>
      </p:sp>
      <p:sp>
        <p:nvSpPr>
          <p:cNvPr id="11" name="Titel 10" descr="Overskrift">
            <a:extLst>
              <a:ext uri="{FF2B5EF4-FFF2-40B4-BE49-F238E27FC236}">
                <a16:creationId xmlns:a16="http://schemas.microsoft.com/office/drawing/2014/main" id="{3F350682-F136-4597-BCAD-6610EBC8B825}"/>
              </a:ext>
            </a:extLst>
          </p:cNvPr>
          <p:cNvSpPr>
            <a:spLocks noGrp="1"/>
          </p:cNvSpPr>
          <p:nvPr>
            <p:ph type="title" hasCustomPrompt="1"/>
          </p:nvPr>
        </p:nvSpPr>
        <p:spPr>
          <a:xfrm>
            <a:off x="455566" y="2016226"/>
            <a:ext cx="4436315" cy="1330337"/>
          </a:xfrm>
        </p:spPr>
        <p:txBody>
          <a:bodyPr vert="horz"/>
          <a:lstStyle>
            <a:lvl1pPr>
              <a:defRPr sz="3800"/>
            </a:lvl1pPr>
          </a:lstStyle>
          <a:p>
            <a:r>
              <a:rPr lang="da-DK" dirty="0"/>
              <a:t>Overskrift</a:t>
            </a:r>
          </a:p>
        </p:txBody>
      </p:sp>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47675" y="455613"/>
            <a:ext cx="1223184" cy="442800"/>
          </a:xfrm>
          <a:prstGeom prst="rect">
            <a:avLst/>
          </a:prstGeom>
        </p:spPr>
      </p:pic>
      <p:sp>
        <p:nvSpPr>
          <p:cNvPr id="2" name="Tekstfelt 1">
            <a:extLst>
              <a:ext uri="{FF2B5EF4-FFF2-40B4-BE49-F238E27FC236}">
                <a16:creationId xmlns:a16="http://schemas.microsoft.com/office/drawing/2014/main" id="{05883273-666F-4497-99B7-178DDB16F69D}"/>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forside: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forsider. </a:t>
            </a:r>
          </a:p>
        </p:txBody>
      </p:sp>
      <p:pic>
        <p:nvPicPr>
          <p:cNvPr id="5" name="Billede 4">
            <a:extLst>
              <a:ext uri="{FF2B5EF4-FFF2-40B4-BE49-F238E27FC236}">
                <a16:creationId xmlns:a16="http://schemas.microsoft.com/office/drawing/2014/main" id="{DBB673BF-F3C7-4794-A183-9C657212CD5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8" name="Billede 7">
            <a:extLst>
              <a:ext uri="{FF2B5EF4-FFF2-40B4-BE49-F238E27FC236}">
                <a16:creationId xmlns:a16="http://schemas.microsoft.com/office/drawing/2014/main" id="{2E2088D7-1325-4486-8C54-BE1098003FC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7" y="742340"/>
            <a:ext cx="2266173" cy="581429"/>
          </a:xfrm>
          <a:prstGeom prst="rect">
            <a:avLst/>
          </a:prstGeom>
        </p:spPr>
      </p:pic>
      <p:sp>
        <p:nvSpPr>
          <p:cNvPr id="13" name="Tekstfelt 12">
            <a:extLst>
              <a:ext uri="{FF2B5EF4-FFF2-40B4-BE49-F238E27FC236}">
                <a16:creationId xmlns:a16="http://schemas.microsoft.com/office/drawing/2014/main" id="{FDEAD167-5025-47D0-B666-BD93182E4202}"/>
              </a:ext>
            </a:extLst>
          </p:cNvPr>
          <p:cNvSpPr txBox="1"/>
          <p:nvPr userDrawn="1"/>
        </p:nvSpPr>
        <p:spPr>
          <a:xfrm>
            <a:off x="5506227" y="1524000"/>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ROSKILDE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u="sng" dirty="0">
                <a:latin typeface="Aleo" panose="00000500000000000000" pitchFamily="2" charset="0"/>
              </a:rPr>
              <a:t>HUSK</a:t>
            </a:r>
            <a:r>
              <a:rPr lang="da-DK" sz="800" dirty="0">
                <a:latin typeface="Aleo" panose="00000500000000000000" pitchFamily="2" charset="0"/>
              </a:rPr>
              <a:t> at opdatere bagsiden med samme tekst. </a:t>
            </a:r>
          </a:p>
        </p:txBody>
      </p:sp>
    </p:spTree>
    <p:extLst>
      <p:ext uri="{BB962C8B-B14F-4D97-AF65-F5344CB8AC3E}">
        <p14:creationId xmlns:p14="http://schemas.microsoft.com/office/powerpoint/2010/main" val="76198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_2_Print selv">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23D1CD7-DB5E-4612-BB84-FE1CB6B5F355}"/>
              </a:ext>
            </a:extLst>
          </p:cNvPr>
          <p:cNvGraphicFramePr>
            <a:graphicFrameLocks noChangeAspect="1"/>
          </p:cNvGraphicFramePr>
          <p:nvPr userDrawn="1">
            <p:custDataLst>
              <p:tags r:id="rId2"/>
            </p:custDataLst>
            <p:extLst>
              <p:ext uri="{D42A27DB-BD31-4B8C-83A1-F6EECF244321}">
                <p14:modId xmlns:p14="http://schemas.microsoft.com/office/powerpoint/2010/main" val="3615927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5" name="think-cell Slide" r:id="rId4" imgW="378" imgH="379" progId="TCLayout.ActiveDocument.1">
                  <p:embed/>
                </p:oleObj>
              </mc:Choice>
              <mc:Fallback>
                <p:oleObj name="think-cell Slide" r:id="rId4" imgW="378" imgH="379" progId="TCLayout.ActiveDocument.1">
                  <p:embed/>
                  <p:pic>
                    <p:nvPicPr>
                      <p:cNvPr id="6" name="Objekt 5" hidden="1">
                        <a:extLst>
                          <a:ext uri="{FF2B5EF4-FFF2-40B4-BE49-F238E27FC236}">
                            <a16:creationId xmlns:a16="http://schemas.microsoft.com/office/drawing/2014/main" id="{C23D1CD7-DB5E-4612-BB84-FE1CB6B5F3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ladsholder til sidefod 3">
            <a:extLst>
              <a:ext uri="{FF2B5EF4-FFF2-40B4-BE49-F238E27FC236}">
                <a16:creationId xmlns:a16="http://schemas.microsoft.com/office/drawing/2014/main" id="{91460DE6-1604-4AAD-9E47-F80F3C930B98}"/>
              </a:ext>
            </a:extLst>
          </p:cNvPr>
          <p:cNvSpPr>
            <a:spLocks noGrp="1"/>
          </p:cNvSpPr>
          <p:nvPr>
            <p:ph type="ftr" sz="quarter" idx="11"/>
          </p:nvPr>
        </p:nvSpPr>
        <p:spPr/>
        <p:txBody>
          <a:bodyPr/>
          <a:lstStyle/>
          <a:p>
            <a:r>
              <a:rPr lang="da-DK"/>
              <a:t>Dokumenttitel</a:t>
            </a:r>
            <a:endParaRPr lang="da-DK" dirty="0"/>
          </a:p>
        </p:txBody>
      </p:sp>
      <p:sp>
        <p:nvSpPr>
          <p:cNvPr id="5" name="Pladsholder til slidenummer 4" descr="Sidetal">
            <a:extLst>
              <a:ext uri="{FF2B5EF4-FFF2-40B4-BE49-F238E27FC236}">
                <a16:creationId xmlns:a16="http://schemas.microsoft.com/office/drawing/2014/main" id="{EBED2304-2C10-4315-85EC-584CA0E6F92D}"/>
              </a:ext>
            </a:extLst>
          </p:cNvPr>
          <p:cNvSpPr>
            <a:spLocks noGrp="1"/>
          </p:cNvSpPr>
          <p:nvPr>
            <p:ph type="sldNum" sz="quarter" idx="12"/>
          </p:nvPr>
        </p:nvSpPr>
        <p:spPr/>
        <p:txBody>
          <a:bodyPr/>
          <a:lstStyle/>
          <a:p>
            <a:fld id="{64F67F80-C6C5-4152-AE4F-047697E5A1AA}" type="slidenum">
              <a:rPr lang="da-DK" smtClean="0"/>
              <a:pPr/>
              <a:t>‹nr.›</a:t>
            </a:fld>
            <a:endParaRPr lang="da-DK" dirty="0"/>
          </a:p>
        </p:txBody>
      </p:sp>
      <p:sp>
        <p:nvSpPr>
          <p:cNvPr id="8" name="Pladsholder til tekst 7" descr="Overskrift">
            <a:extLst>
              <a:ext uri="{FF2B5EF4-FFF2-40B4-BE49-F238E27FC236}">
                <a16:creationId xmlns:a16="http://schemas.microsoft.com/office/drawing/2014/main" id="{487C27A3-6467-4E1E-B8C7-29866C37244B}"/>
              </a:ext>
            </a:extLst>
          </p:cNvPr>
          <p:cNvSpPr>
            <a:spLocks noGrp="1"/>
          </p:cNvSpPr>
          <p:nvPr>
            <p:ph type="body" sz="quarter" idx="13" hasCustomPrompt="1"/>
          </p:nvPr>
        </p:nvSpPr>
        <p:spPr>
          <a:xfrm>
            <a:off x="452438" y="463550"/>
            <a:ext cx="3095626" cy="260350"/>
          </a:xfrm>
        </p:spPr>
        <p:txBody>
          <a:bodyPr>
            <a:noAutofit/>
          </a:bodyPr>
          <a:lstStyle>
            <a:lvl1pPr marL="0" indent="0">
              <a:buNone/>
              <a:defRPr sz="1200"/>
            </a:lvl1pPr>
            <a:lvl2pPr marL="266365" indent="0">
              <a:buNone/>
              <a:defRPr/>
            </a:lvl2pPr>
            <a:lvl3pPr marL="532730" indent="0">
              <a:buNone/>
              <a:defRPr/>
            </a:lvl3pPr>
            <a:lvl4pPr marL="799095" indent="0">
              <a:buNone/>
              <a:defRPr/>
            </a:lvl4pPr>
            <a:lvl5pPr marL="1065459" indent="0">
              <a:buNone/>
              <a:defRPr/>
            </a:lvl5pPr>
          </a:lstStyle>
          <a:p>
            <a:pPr lvl="0"/>
            <a:r>
              <a:rPr lang="da-DK" dirty="0"/>
              <a:t>Overskrift</a:t>
            </a:r>
          </a:p>
        </p:txBody>
      </p:sp>
      <p:sp>
        <p:nvSpPr>
          <p:cNvPr id="10" name="Pladsholder til tekst 9" descr="Tekst">
            <a:extLst>
              <a:ext uri="{FF2B5EF4-FFF2-40B4-BE49-F238E27FC236}">
                <a16:creationId xmlns:a16="http://schemas.microsoft.com/office/drawing/2014/main" id="{E570CBA0-7BF8-4407-8E27-9942198B76CC}"/>
              </a:ext>
            </a:extLst>
          </p:cNvPr>
          <p:cNvSpPr>
            <a:spLocks noGrp="1"/>
          </p:cNvSpPr>
          <p:nvPr>
            <p:ph type="body" sz="quarter" idx="14" hasCustomPrompt="1"/>
          </p:nvPr>
        </p:nvSpPr>
        <p:spPr>
          <a:xfrm>
            <a:off x="452438" y="760413"/>
            <a:ext cx="4427537" cy="3136900"/>
          </a:xfrm>
        </p:spPr>
        <p:txBody>
          <a:bodyPr numCol="2" spcCol="180000"/>
          <a:lstStyle>
            <a:lvl1pPr marL="0" indent="0">
              <a:buNone/>
              <a:defRPr>
                <a:latin typeface="Aleo"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Tekst i to spalter</a:t>
            </a:r>
          </a:p>
        </p:txBody>
      </p:sp>
      <p:sp>
        <p:nvSpPr>
          <p:cNvPr id="12" name="Pladsholder til billede 11">
            <a:extLst>
              <a:ext uri="{FF2B5EF4-FFF2-40B4-BE49-F238E27FC236}">
                <a16:creationId xmlns:a16="http://schemas.microsoft.com/office/drawing/2014/main" id="{05F270A5-9FF3-4836-A8B6-792D32128202}"/>
              </a:ext>
            </a:extLst>
          </p:cNvPr>
          <p:cNvSpPr>
            <a:spLocks noGrp="1"/>
          </p:cNvSpPr>
          <p:nvPr>
            <p:ph type="pic" sz="quarter" idx="15"/>
          </p:nvPr>
        </p:nvSpPr>
        <p:spPr>
          <a:xfrm>
            <a:off x="452438" y="4106863"/>
            <a:ext cx="4422774" cy="2573337"/>
          </a:xfrm>
        </p:spPr>
        <p:txBody>
          <a:bodyPr/>
          <a:lstStyle>
            <a:lvl1pPr marL="0" indent="0">
              <a:buNone/>
              <a:defRPr/>
            </a:lvl1pPr>
          </a:lstStyle>
          <a:p>
            <a:r>
              <a:rPr lang="da-DK" smtClean="0"/>
              <a:t>Klik på ikonet for at tilføje et billede</a:t>
            </a:r>
            <a:endParaRPr lang="da-DK" dirty="0"/>
          </a:p>
        </p:txBody>
      </p:sp>
      <p:sp>
        <p:nvSpPr>
          <p:cNvPr id="14" name="Pladsholder til tekst 13" descr="Billede tekst">
            <a:extLst>
              <a:ext uri="{FF2B5EF4-FFF2-40B4-BE49-F238E27FC236}">
                <a16:creationId xmlns:a16="http://schemas.microsoft.com/office/drawing/2014/main" id="{6920F11A-7E3B-474E-9CE9-D746C0D7939F}"/>
              </a:ext>
            </a:extLst>
          </p:cNvPr>
          <p:cNvSpPr>
            <a:spLocks noGrp="1"/>
          </p:cNvSpPr>
          <p:nvPr>
            <p:ph type="body" sz="quarter" idx="16" hasCustomPrompt="1"/>
          </p:nvPr>
        </p:nvSpPr>
        <p:spPr>
          <a:xfrm>
            <a:off x="452438" y="6724650"/>
            <a:ext cx="2665412" cy="252413"/>
          </a:xfrm>
        </p:spPr>
        <p:txBody>
          <a:bodyPr>
            <a:normAutofit/>
          </a:bodyPr>
          <a:lstStyle>
            <a:lvl1pPr marL="0" indent="0">
              <a:buNone/>
              <a:defRPr sz="800">
                <a:latin typeface="Montserrat"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Billedtekst</a:t>
            </a:r>
          </a:p>
        </p:txBody>
      </p:sp>
    </p:spTree>
    <p:extLst>
      <p:ext uri="{BB962C8B-B14F-4D97-AF65-F5344CB8AC3E}">
        <p14:creationId xmlns:p14="http://schemas.microsoft.com/office/powerpoint/2010/main" val="282176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_3_Print selv">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BBE0325-5FBA-4282-8948-CE7D04EC599C}"/>
              </a:ext>
            </a:extLst>
          </p:cNvPr>
          <p:cNvGraphicFramePr>
            <a:graphicFrameLocks noChangeAspect="1"/>
          </p:cNvGraphicFramePr>
          <p:nvPr userDrawn="1">
            <p:custDataLst>
              <p:tags r:id="rId2"/>
            </p:custDataLst>
            <p:extLst>
              <p:ext uri="{D42A27DB-BD31-4B8C-83A1-F6EECF244321}">
                <p14:modId xmlns:p14="http://schemas.microsoft.com/office/powerpoint/2010/main" val="3772142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89"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8BBE0325-5FBA-4282-8948-CE7D04EC59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descr="Overskrift">
            <a:extLst>
              <a:ext uri="{FF2B5EF4-FFF2-40B4-BE49-F238E27FC236}">
                <a16:creationId xmlns:a16="http://schemas.microsoft.com/office/drawing/2014/main" id="{78CC1397-58CE-4798-9640-6E5B06067B96}"/>
              </a:ext>
            </a:extLst>
          </p:cNvPr>
          <p:cNvSpPr>
            <a:spLocks noGrp="1"/>
          </p:cNvSpPr>
          <p:nvPr>
            <p:ph type="title" hasCustomPrompt="1"/>
          </p:nvPr>
        </p:nvSpPr>
        <p:spPr>
          <a:xfrm>
            <a:off x="455613" y="454027"/>
            <a:ext cx="4410239" cy="436561"/>
          </a:xfrm>
        </p:spPr>
        <p:txBody>
          <a:bodyPr vert="horz"/>
          <a:lstStyle>
            <a:lvl1pPr>
              <a:defRPr sz="2200">
                <a:latin typeface="+mn-lt"/>
              </a:defRPr>
            </a:lvl1pPr>
          </a:lstStyle>
          <a:p>
            <a:r>
              <a:rPr lang="da-DK" dirty="0"/>
              <a:t>Overskrift</a:t>
            </a:r>
          </a:p>
        </p:txBody>
      </p:sp>
      <p:sp>
        <p:nvSpPr>
          <p:cNvPr id="4" name="Pladsholder til sidefod 3">
            <a:extLst>
              <a:ext uri="{FF2B5EF4-FFF2-40B4-BE49-F238E27FC236}">
                <a16:creationId xmlns:a16="http://schemas.microsoft.com/office/drawing/2014/main" id="{2B636780-7893-4120-B8DB-345D0E9CB394}"/>
              </a:ext>
            </a:extLst>
          </p:cNvPr>
          <p:cNvSpPr>
            <a:spLocks noGrp="1"/>
          </p:cNvSpPr>
          <p:nvPr>
            <p:ph type="ftr" sz="quarter" idx="11"/>
          </p:nvPr>
        </p:nvSpPr>
        <p:spPr/>
        <p:txBody>
          <a:bodyPr/>
          <a:lstStyle/>
          <a:p>
            <a:r>
              <a:rPr lang="da-DK"/>
              <a:t>Dokumenttitel</a:t>
            </a:r>
            <a:endParaRPr lang="da-DK" dirty="0"/>
          </a:p>
        </p:txBody>
      </p:sp>
      <p:sp>
        <p:nvSpPr>
          <p:cNvPr id="5" name="Pladsholder til slidenummer 4" descr="Sidetal">
            <a:extLst>
              <a:ext uri="{FF2B5EF4-FFF2-40B4-BE49-F238E27FC236}">
                <a16:creationId xmlns:a16="http://schemas.microsoft.com/office/drawing/2014/main" id="{EFF6684E-DF93-4437-9E46-ED5E46940D14}"/>
              </a:ext>
            </a:extLst>
          </p:cNvPr>
          <p:cNvSpPr>
            <a:spLocks noGrp="1"/>
          </p:cNvSpPr>
          <p:nvPr>
            <p:ph type="sldNum" sz="quarter" idx="12"/>
          </p:nvPr>
        </p:nvSpPr>
        <p:spPr/>
        <p:txBody>
          <a:bodyPr/>
          <a:lstStyle/>
          <a:p>
            <a:fld id="{64F67F80-C6C5-4152-AE4F-047697E5A1AA}" type="slidenum">
              <a:rPr lang="da-DK" smtClean="0"/>
              <a:pPr/>
              <a:t>‹nr.›</a:t>
            </a:fld>
            <a:endParaRPr lang="da-DK" dirty="0"/>
          </a:p>
        </p:txBody>
      </p:sp>
      <p:sp>
        <p:nvSpPr>
          <p:cNvPr id="12" name="Pladsholder til tekst 11" descr="Underoverskrift">
            <a:extLst>
              <a:ext uri="{FF2B5EF4-FFF2-40B4-BE49-F238E27FC236}">
                <a16:creationId xmlns:a16="http://schemas.microsoft.com/office/drawing/2014/main" id="{08A2598C-40FA-455D-8C92-C76B3FF9D6BC}"/>
              </a:ext>
            </a:extLst>
          </p:cNvPr>
          <p:cNvSpPr>
            <a:spLocks noGrp="1"/>
          </p:cNvSpPr>
          <p:nvPr>
            <p:ph type="body" sz="quarter" idx="13" hasCustomPrompt="1"/>
          </p:nvPr>
        </p:nvSpPr>
        <p:spPr>
          <a:xfrm>
            <a:off x="455613" y="962018"/>
            <a:ext cx="4415292" cy="369895"/>
          </a:xfrm>
        </p:spPr>
        <p:txBody>
          <a:bodyPr>
            <a:normAutofit/>
          </a:bodyPr>
          <a:lstStyle>
            <a:lvl1pPr marL="0" indent="0">
              <a:lnSpc>
                <a:spcPts val="1400"/>
              </a:lnSpc>
              <a:spcBef>
                <a:spcPts val="0"/>
              </a:spcBef>
              <a:buNone/>
              <a:defRPr sz="1000">
                <a:latin typeface="+mn-lt"/>
              </a:defRPr>
            </a:lvl1pPr>
          </a:lstStyle>
          <a:p>
            <a:pPr lvl="0"/>
            <a:r>
              <a:rPr lang="da-DK" dirty="0"/>
              <a:t>Underoverskrift</a:t>
            </a:r>
          </a:p>
        </p:txBody>
      </p:sp>
      <p:sp>
        <p:nvSpPr>
          <p:cNvPr id="14" name="Pladsholder til tekst 13" descr="Tekst">
            <a:extLst>
              <a:ext uri="{FF2B5EF4-FFF2-40B4-BE49-F238E27FC236}">
                <a16:creationId xmlns:a16="http://schemas.microsoft.com/office/drawing/2014/main" id="{2EDCA024-F74B-4BB6-B1CD-FC6E58FAF88D}"/>
              </a:ext>
            </a:extLst>
          </p:cNvPr>
          <p:cNvSpPr>
            <a:spLocks noGrp="1"/>
          </p:cNvSpPr>
          <p:nvPr>
            <p:ph type="body" sz="quarter" idx="14"/>
          </p:nvPr>
        </p:nvSpPr>
        <p:spPr>
          <a:xfrm>
            <a:off x="455613" y="1341438"/>
            <a:ext cx="4420036" cy="1544637"/>
          </a:xfrm>
        </p:spPr>
        <p:txBody>
          <a:bodyPr>
            <a:normAutofit/>
          </a:bodyPr>
          <a:lstStyle>
            <a:lvl1pPr marL="0" indent="0">
              <a:lnSpc>
                <a:spcPts val="2200"/>
              </a:lnSpc>
              <a:spcBef>
                <a:spcPts val="0"/>
              </a:spcBef>
              <a:buNone/>
              <a:defRPr sz="1400">
                <a:latin typeface="Aleo" panose="00000500000000000000" pitchFamily="2" charset="0"/>
              </a:defRPr>
            </a:lvl1pPr>
          </a:lstStyle>
          <a:p>
            <a:pPr lvl="0"/>
            <a:r>
              <a:rPr lang="da-DK" smtClean="0"/>
              <a:t>Rediger typografien i masterens</a:t>
            </a:r>
          </a:p>
        </p:txBody>
      </p:sp>
      <p:sp>
        <p:nvSpPr>
          <p:cNvPr id="16" name="Pladsholder til tekst 15" descr="Overskrift">
            <a:extLst>
              <a:ext uri="{FF2B5EF4-FFF2-40B4-BE49-F238E27FC236}">
                <a16:creationId xmlns:a16="http://schemas.microsoft.com/office/drawing/2014/main" id="{8151B983-53BD-4AD1-BD29-C03E00BAB987}"/>
              </a:ext>
            </a:extLst>
          </p:cNvPr>
          <p:cNvSpPr>
            <a:spLocks noGrp="1"/>
          </p:cNvSpPr>
          <p:nvPr>
            <p:ph type="body" sz="quarter" idx="15"/>
          </p:nvPr>
        </p:nvSpPr>
        <p:spPr>
          <a:xfrm>
            <a:off x="455613" y="3341688"/>
            <a:ext cx="4415292" cy="433387"/>
          </a:xfrm>
        </p:spPr>
        <p:txBody>
          <a:bodyPr>
            <a:normAutofit/>
          </a:bodyPr>
          <a:lstStyle>
            <a:lvl1pPr marL="0" indent="0">
              <a:lnSpc>
                <a:spcPts val="1400"/>
              </a:lnSpc>
              <a:spcBef>
                <a:spcPts val="0"/>
              </a:spcBef>
              <a:buNone/>
              <a:defRPr sz="1200"/>
            </a:lvl1pPr>
            <a:lvl2pPr marL="266365" indent="0">
              <a:buNone/>
              <a:defRPr/>
            </a:lvl2pPr>
            <a:lvl3pPr marL="532730" indent="0">
              <a:buNone/>
              <a:defRPr/>
            </a:lvl3pPr>
            <a:lvl4pPr marL="799095" indent="0">
              <a:buNone/>
              <a:defRPr/>
            </a:lvl4pPr>
            <a:lvl5pPr marL="1065459" indent="0">
              <a:buNone/>
              <a:defRPr/>
            </a:lvl5pPr>
          </a:lstStyle>
          <a:p>
            <a:pPr lvl="0"/>
            <a:r>
              <a:rPr lang="da-DK" smtClean="0"/>
              <a:t>Rediger typografien i masterens</a:t>
            </a:r>
          </a:p>
        </p:txBody>
      </p:sp>
      <p:sp>
        <p:nvSpPr>
          <p:cNvPr id="17" name="Pladsholder til tekst 13" descr="Tekst">
            <a:extLst>
              <a:ext uri="{FF2B5EF4-FFF2-40B4-BE49-F238E27FC236}">
                <a16:creationId xmlns:a16="http://schemas.microsoft.com/office/drawing/2014/main" id="{72C965DF-287C-4D08-A75D-12D9A452B924}"/>
              </a:ext>
            </a:extLst>
          </p:cNvPr>
          <p:cNvSpPr>
            <a:spLocks noGrp="1"/>
          </p:cNvSpPr>
          <p:nvPr>
            <p:ph type="body" sz="quarter" idx="16" hasCustomPrompt="1"/>
          </p:nvPr>
        </p:nvSpPr>
        <p:spPr>
          <a:xfrm>
            <a:off x="455613" y="3786978"/>
            <a:ext cx="4420036" cy="3130129"/>
          </a:xfrm>
        </p:spPr>
        <p:txBody>
          <a:bodyPr numCol="2" spcCol="180000">
            <a:normAutofit/>
          </a:bodyPr>
          <a:lstStyle>
            <a:lvl1pPr marL="0" indent="0">
              <a:lnSpc>
                <a:spcPts val="1400"/>
              </a:lnSpc>
              <a:spcBef>
                <a:spcPts val="0"/>
              </a:spcBef>
              <a:buNone/>
              <a:defRPr sz="1100">
                <a:latin typeface="Aleo" panose="00000500000000000000" pitchFamily="2" charset="0"/>
              </a:defRPr>
            </a:lvl1pPr>
          </a:lstStyle>
          <a:p>
            <a:pPr lvl="0"/>
            <a:r>
              <a:rPr lang="da-DK" dirty="0"/>
              <a:t>Tekst i 2 spalter</a:t>
            </a:r>
          </a:p>
        </p:txBody>
      </p:sp>
      <p:sp>
        <p:nvSpPr>
          <p:cNvPr id="11" name="Tekstfelt 10">
            <a:extLst>
              <a:ext uri="{FF2B5EF4-FFF2-40B4-BE49-F238E27FC236}">
                <a16:creationId xmlns:a16="http://schemas.microsoft.com/office/drawing/2014/main" id="{33FF3A2F-F500-437A-9C22-C3D3824F82FA}"/>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13" name="Billede 12">
            <a:extLst>
              <a:ext uri="{FF2B5EF4-FFF2-40B4-BE49-F238E27FC236}">
                <a16:creationId xmlns:a16="http://schemas.microsoft.com/office/drawing/2014/main" id="{FFF6467F-E3A3-416D-82CB-A76EA6D009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5" name="Billede 14">
            <a:extLst>
              <a:ext uri="{FF2B5EF4-FFF2-40B4-BE49-F238E27FC236}">
                <a16:creationId xmlns:a16="http://schemas.microsoft.com/office/drawing/2014/main" id="{B0E5B85D-7EA8-4433-81B8-A7C5320FF9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Tree>
    <p:extLst>
      <p:ext uri="{BB962C8B-B14F-4D97-AF65-F5344CB8AC3E}">
        <p14:creationId xmlns:p14="http://schemas.microsoft.com/office/powerpoint/2010/main" val="3981248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_4_Tekst i 2 spalter_Print selv">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BBE0325-5FBA-4282-8948-CE7D04EC599C}"/>
              </a:ext>
            </a:extLst>
          </p:cNvPr>
          <p:cNvGraphicFramePr>
            <a:graphicFrameLocks noChangeAspect="1"/>
          </p:cNvGraphicFramePr>
          <p:nvPr userDrawn="1">
            <p:custDataLst>
              <p:tags r:id="rId2"/>
            </p:custDataLst>
            <p:extLst>
              <p:ext uri="{D42A27DB-BD31-4B8C-83A1-F6EECF244321}">
                <p14:modId xmlns:p14="http://schemas.microsoft.com/office/powerpoint/2010/main" val="306410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3"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8BBE0325-5FBA-4282-8948-CE7D04EC59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ladsholder til sidefod 3">
            <a:extLst>
              <a:ext uri="{FF2B5EF4-FFF2-40B4-BE49-F238E27FC236}">
                <a16:creationId xmlns:a16="http://schemas.microsoft.com/office/drawing/2014/main" id="{2B636780-7893-4120-B8DB-345D0E9CB394}"/>
              </a:ext>
            </a:extLst>
          </p:cNvPr>
          <p:cNvSpPr>
            <a:spLocks noGrp="1"/>
          </p:cNvSpPr>
          <p:nvPr>
            <p:ph type="ftr" sz="quarter" idx="11"/>
          </p:nvPr>
        </p:nvSpPr>
        <p:spPr/>
        <p:txBody>
          <a:bodyPr/>
          <a:lstStyle/>
          <a:p>
            <a:r>
              <a:rPr lang="da-DK"/>
              <a:t>Dokumenttitel</a:t>
            </a:r>
            <a:endParaRPr lang="da-DK" dirty="0"/>
          </a:p>
        </p:txBody>
      </p:sp>
      <p:sp>
        <p:nvSpPr>
          <p:cNvPr id="5" name="Pladsholder til slidenummer 4" descr="Sidetal">
            <a:extLst>
              <a:ext uri="{FF2B5EF4-FFF2-40B4-BE49-F238E27FC236}">
                <a16:creationId xmlns:a16="http://schemas.microsoft.com/office/drawing/2014/main" id="{EFF6684E-DF93-4437-9E46-ED5E46940D14}"/>
              </a:ext>
            </a:extLst>
          </p:cNvPr>
          <p:cNvSpPr>
            <a:spLocks noGrp="1"/>
          </p:cNvSpPr>
          <p:nvPr>
            <p:ph type="sldNum" sz="quarter" idx="12"/>
          </p:nvPr>
        </p:nvSpPr>
        <p:spPr/>
        <p:txBody>
          <a:bodyPr/>
          <a:lstStyle/>
          <a:p>
            <a:fld id="{64F67F80-C6C5-4152-AE4F-047697E5A1AA}" type="slidenum">
              <a:rPr lang="da-DK" smtClean="0"/>
              <a:pPr/>
              <a:t>‹nr.›</a:t>
            </a:fld>
            <a:endParaRPr lang="da-DK" dirty="0"/>
          </a:p>
        </p:txBody>
      </p:sp>
      <p:sp>
        <p:nvSpPr>
          <p:cNvPr id="16" name="Pladsholder til tekst 15" descr="Overskrift">
            <a:extLst>
              <a:ext uri="{FF2B5EF4-FFF2-40B4-BE49-F238E27FC236}">
                <a16:creationId xmlns:a16="http://schemas.microsoft.com/office/drawing/2014/main" id="{8151B983-53BD-4AD1-BD29-C03E00BAB987}"/>
              </a:ext>
            </a:extLst>
          </p:cNvPr>
          <p:cNvSpPr>
            <a:spLocks noGrp="1"/>
          </p:cNvSpPr>
          <p:nvPr>
            <p:ph type="body" sz="quarter" idx="15"/>
          </p:nvPr>
        </p:nvSpPr>
        <p:spPr>
          <a:xfrm>
            <a:off x="455613" y="455613"/>
            <a:ext cx="4415292" cy="433387"/>
          </a:xfrm>
        </p:spPr>
        <p:txBody>
          <a:bodyPr>
            <a:normAutofit/>
          </a:bodyPr>
          <a:lstStyle>
            <a:lvl1pPr marL="0" indent="0">
              <a:lnSpc>
                <a:spcPts val="1400"/>
              </a:lnSpc>
              <a:spcBef>
                <a:spcPts val="0"/>
              </a:spcBef>
              <a:buNone/>
              <a:defRPr sz="1200"/>
            </a:lvl1pPr>
            <a:lvl2pPr marL="266365" indent="0">
              <a:buNone/>
              <a:defRPr/>
            </a:lvl2pPr>
            <a:lvl3pPr marL="532730" indent="0">
              <a:buNone/>
              <a:defRPr/>
            </a:lvl3pPr>
            <a:lvl4pPr marL="799095" indent="0">
              <a:buNone/>
              <a:defRPr/>
            </a:lvl4pPr>
            <a:lvl5pPr marL="1065459" indent="0">
              <a:buNone/>
              <a:defRPr/>
            </a:lvl5pPr>
          </a:lstStyle>
          <a:p>
            <a:pPr lvl="0"/>
            <a:r>
              <a:rPr lang="da-DK" smtClean="0"/>
              <a:t>Rediger typografien i masterens</a:t>
            </a:r>
          </a:p>
        </p:txBody>
      </p:sp>
      <p:sp>
        <p:nvSpPr>
          <p:cNvPr id="17" name="Pladsholder til tekst 13" descr="Tekst">
            <a:extLst>
              <a:ext uri="{FF2B5EF4-FFF2-40B4-BE49-F238E27FC236}">
                <a16:creationId xmlns:a16="http://schemas.microsoft.com/office/drawing/2014/main" id="{72C965DF-287C-4D08-A75D-12D9A452B924}"/>
              </a:ext>
            </a:extLst>
          </p:cNvPr>
          <p:cNvSpPr>
            <a:spLocks noGrp="1"/>
          </p:cNvSpPr>
          <p:nvPr>
            <p:ph type="body" sz="quarter" idx="16" hasCustomPrompt="1"/>
          </p:nvPr>
        </p:nvSpPr>
        <p:spPr>
          <a:xfrm>
            <a:off x="455613" y="900903"/>
            <a:ext cx="4420036" cy="6016204"/>
          </a:xfrm>
        </p:spPr>
        <p:txBody>
          <a:bodyPr numCol="2" spcCol="180000">
            <a:normAutofit/>
          </a:bodyPr>
          <a:lstStyle>
            <a:lvl1pPr marL="0" indent="0">
              <a:lnSpc>
                <a:spcPts val="1400"/>
              </a:lnSpc>
              <a:spcBef>
                <a:spcPts val="0"/>
              </a:spcBef>
              <a:buNone/>
              <a:defRPr sz="1100">
                <a:latin typeface="Aleo" panose="00000500000000000000" pitchFamily="2" charset="0"/>
              </a:defRPr>
            </a:lvl1pPr>
          </a:lstStyle>
          <a:p>
            <a:pPr lvl="0"/>
            <a:r>
              <a:rPr lang="da-DK" dirty="0"/>
              <a:t>Tekst i 2 spalter</a:t>
            </a:r>
          </a:p>
        </p:txBody>
      </p:sp>
      <p:sp>
        <p:nvSpPr>
          <p:cNvPr id="11" name="Tekstfelt 10">
            <a:extLst>
              <a:ext uri="{FF2B5EF4-FFF2-40B4-BE49-F238E27FC236}">
                <a16:creationId xmlns:a16="http://schemas.microsoft.com/office/drawing/2014/main" id="{33FF3A2F-F500-437A-9C22-C3D3824F82FA}"/>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13" name="Billede 12">
            <a:extLst>
              <a:ext uri="{FF2B5EF4-FFF2-40B4-BE49-F238E27FC236}">
                <a16:creationId xmlns:a16="http://schemas.microsoft.com/office/drawing/2014/main" id="{FFF6467F-E3A3-416D-82CB-A76EA6D009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5" name="Billede 14">
            <a:extLst>
              <a:ext uri="{FF2B5EF4-FFF2-40B4-BE49-F238E27FC236}">
                <a16:creationId xmlns:a16="http://schemas.microsoft.com/office/drawing/2014/main" id="{B0E5B85D-7EA8-4433-81B8-A7C5320FF9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Tree>
    <p:extLst>
      <p:ext uri="{BB962C8B-B14F-4D97-AF65-F5344CB8AC3E}">
        <p14:creationId xmlns:p14="http://schemas.microsoft.com/office/powerpoint/2010/main" val="3720482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_5_Tekst i en spalte_Print selv">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BBE0325-5FBA-4282-8948-CE7D04EC599C}"/>
              </a:ext>
            </a:extLst>
          </p:cNvPr>
          <p:cNvGraphicFramePr>
            <a:graphicFrameLocks noChangeAspect="1"/>
          </p:cNvGraphicFramePr>
          <p:nvPr userDrawn="1">
            <p:custDataLst>
              <p:tags r:id="rId2"/>
            </p:custDataLst>
            <p:extLst>
              <p:ext uri="{D42A27DB-BD31-4B8C-83A1-F6EECF244321}">
                <p14:modId xmlns:p14="http://schemas.microsoft.com/office/powerpoint/2010/main" val="1432256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37"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8BBE0325-5FBA-4282-8948-CE7D04EC59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ladsholder til sidefod 3">
            <a:extLst>
              <a:ext uri="{FF2B5EF4-FFF2-40B4-BE49-F238E27FC236}">
                <a16:creationId xmlns:a16="http://schemas.microsoft.com/office/drawing/2014/main" id="{2B636780-7893-4120-B8DB-345D0E9CB394}"/>
              </a:ext>
            </a:extLst>
          </p:cNvPr>
          <p:cNvSpPr>
            <a:spLocks noGrp="1"/>
          </p:cNvSpPr>
          <p:nvPr>
            <p:ph type="ftr" sz="quarter" idx="11"/>
          </p:nvPr>
        </p:nvSpPr>
        <p:spPr/>
        <p:txBody>
          <a:bodyPr/>
          <a:lstStyle/>
          <a:p>
            <a:r>
              <a:rPr lang="da-DK"/>
              <a:t>Dokumenttitel</a:t>
            </a:r>
            <a:endParaRPr lang="da-DK" dirty="0"/>
          </a:p>
        </p:txBody>
      </p:sp>
      <p:sp>
        <p:nvSpPr>
          <p:cNvPr id="5" name="Pladsholder til slidenummer 4" descr="Sidetal">
            <a:extLst>
              <a:ext uri="{FF2B5EF4-FFF2-40B4-BE49-F238E27FC236}">
                <a16:creationId xmlns:a16="http://schemas.microsoft.com/office/drawing/2014/main" id="{EFF6684E-DF93-4437-9E46-ED5E46940D14}"/>
              </a:ext>
            </a:extLst>
          </p:cNvPr>
          <p:cNvSpPr>
            <a:spLocks noGrp="1"/>
          </p:cNvSpPr>
          <p:nvPr>
            <p:ph type="sldNum" sz="quarter" idx="12"/>
          </p:nvPr>
        </p:nvSpPr>
        <p:spPr/>
        <p:txBody>
          <a:bodyPr/>
          <a:lstStyle/>
          <a:p>
            <a:fld id="{64F67F80-C6C5-4152-AE4F-047697E5A1AA}" type="slidenum">
              <a:rPr lang="da-DK" smtClean="0"/>
              <a:pPr/>
              <a:t>‹nr.›</a:t>
            </a:fld>
            <a:endParaRPr lang="da-DK" dirty="0"/>
          </a:p>
        </p:txBody>
      </p:sp>
      <p:sp>
        <p:nvSpPr>
          <p:cNvPr id="16" name="Pladsholder til tekst 15" descr="Overskrift">
            <a:extLst>
              <a:ext uri="{FF2B5EF4-FFF2-40B4-BE49-F238E27FC236}">
                <a16:creationId xmlns:a16="http://schemas.microsoft.com/office/drawing/2014/main" id="{8151B983-53BD-4AD1-BD29-C03E00BAB987}"/>
              </a:ext>
            </a:extLst>
          </p:cNvPr>
          <p:cNvSpPr>
            <a:spLocks noGrp="1"/>
          </p:cNvSpPr>
          <p:nvPr>
            <p:ph type="body" sz="quarter" idx="15"/>
          </p:nvPr>
        </p:nvSpPr>
        <p:spPr>
          <a:xfrm>
            <a:off x="455613" y="455613"/>
            <a:ext cx="4415292" cy="433387"/>
          </a:xfrm>
        </p:spPr>
        <p:txBody>
          <a:bodyPr>
            <a:normAutofit/>
          </a:bodyPr>
          <a:lstStyle>
            <a:lvl1pPr marL="0" indent="0">
              <a:lnSpc>
                <a:spcPts val="1400"/>
              </a:lnSpc>
              <a:spcBef>
                <a:spcPts val="0"/>
              </a:spcBef>
              <a:buNone/>
              <a:defRPr sz="1200"/>
            </a:lvl1pPr>
            <a:lvl2pPr marL="266365" indent="0">
              <a:buNone/>
              <a:defRPr/>
            </a:lvl2pPr>
            <a:lvl3pPr marL="532730" indent="0">
              <a:buNone/>
              <a:defRPr/>
            </a:lvl3pPr>
            <a:lvl4pPr marL="799095" indent="0">
              <a:buNone/>
              <a:defRPr/>
            </a:lvl4pPr>
            <a:lvl5pPr marL="1065459" indent="0">
              <a:buNone/>
              <a:defRPr/>
            </a:lvl5pPr>
          </a:lstStyle>
          <a:p>
            <a:pPr lvl="0"/>
            <a:r>
              <a:rPr lang="da-DK" smtClean="0"/>
              <a:t>Rediger typografien i masterens</a:t>
            </a:r>
          </a:p>
        </p:txBody>
      </p:sp>
      <p:sp>
        <p:nvSpPr>
          <p:cNvPr id="17" name="Pladsholder til tekst 13" descr="Tekst">
            <a:extLst>
              <a:ext uri="{FF2B5EF4-FFF2-40B4-BE49-F238E27FC236}">
                <a16:creationId xmlns:a16="http://schemas.microsoft.com/office/drawing/2014/main" id="{72C965DF-287C-4D08-A75D-12D9A452B924}"/>
              </a:ext>
            </a:extLst>
          </p:cNvPr>
          <p:cNvSpPr>
            <a:spLocks noGrp="1"/>
          </p:cNvSpPr>
          <p:nvPr>
            <p:ph type="body" sz="quarter" idx="16" hasCustomPrompt="1"/>
          </p:nvPr>
        </p:nvSpPr>
        <p:spPr>
          <a:xfrm>
            <a:off x="455613" y="900903"/>
            <a:ext cx="4420036" cy="6016204"/>
          </a:xfrm>
        </p:spPr>
        <p:txBody>
          <a:bodyPr numCol="1" spcCol="180000">
            <a:normAutofit/>
          </a:bodyPr>
          <a:lstStyle>
            <a:lvl1pPr marL="0" indent="0">
              <a:lnSpc>
                <a:spcPts val="1400"/>
              </a:lnSpc>
              <a:spcBef>
                <a:spcPts val="0"/>
              </a:spcBef>
              <a:buNone/>
              <a:defRPr sz="1100">
                <a:latin typeface="Aleo" panose="00000500000000000000" pitchFamily="2" charset="0"/>
              </a:defRPr>
            </a:lvl1pPr>
          </a:lstStyle>
          <a:p>
            <a:pPr lvl="0"/>
            <a:r>
              <a:rPr lang="da-DK" dirty="0"/>
              <a:t>Tekst i en spalte</a:t>
            </a:r>
          </a:p>
        </p:txBody>
      </p:sp>
      <p:sp>
        <p:nvSpPr>
          <p:cNvPr id="11" name="Tekstfelt 10">
            <a:extLst>
              <a:ext uri="{FF2B5EF4-FFF2-40B4-BE49-F238E27FC236}">
                <a16:creationId xmlns:a16="http://schemas.microsoft.com/office/drawing/2014/main" id="{33FF3A2F-F500-437A-9C22-C3D3824F82FA}"/>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13" name="Billede 12">
            <a:extLst>
              <a:ext uri="{FF2B5EF4-FFF2-40B4-BE49-F238E27FC236}">
                <a16:creationId xmlns:a16="http://schemas.microsoft.com/office/drawing/2014/main" id="{FFF6467F-E3A3-416D-82CB-A76EA6D009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5" name="Billede 14">
            <a:extLst>
              <a:ext uri="{FF2B5EF4-FFF2-40B4-BE49-F238E27FC236}">
                <a16:creationId xmlns:a16="http://schemas.microsoft.com/office/drawing/2014/main" id="{B0E5B85D-7EA8-4433-81B8-A7C5320FF9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Tree>
    <p:extLst>
      <p:ext uri="{BB962C8B-B14F-4D97-AF65-F5344CB8AC3E}">
        <p14:creationId xmlns:p14="http://schemas.microsoft.com/office/powerpoint/2010/main" val="3161007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_6_Print selv">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88F01FA-D2FA-4929-BDC2-F7531EF0653E}"/>
              </a:ext>
            </a:extLst>
          </p:cNvPr>
          <p:cNvGraphicFramePr>
            <a:graphicFrameLocks noChangeAspect="1"/>
          </p:cNvGraphicFramePr>
          <p:nvPr userDrawn="1">
            <p:custDataLst>
              <p:tags r:id="rId2"/>
            </p:custDataLst>
            <p:extLst>
              <p:ext uri="{D42A27DB-BD31-4B8C-83A1-F6EECF244321}">
                <p14:modId xmlns:p14="http://schemas.microsoft.com/office/powerpoint/2010/main" val="1689237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1"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588F01FA-D2FA-4929-BDC2-F7531EF065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descr="Tekst">
            <a:extLst>
              <a:ext uri="{FF2B5EF4-FFF2-40B4-BE49-F238E27FC236}">
                <a16:creationId xmlns:a16="http://schemas.microsoft.com/office/drawing/2014/main" id="{55466EFF-7AD8-4FF9-A3BF-C2D7005447FA}"/>
              </a:ext>
            </a:extLst>
          </p:cNvPr>
          <p:cNvSpPr>
            <a:spLocks noGrp="1"/>
          </p:cNvSpPr>
          <p:nvPr>
            <p:ph type="title" hasCustomPrompt="1"/>
          </p:nvPr>
        </p:nvSpPr>
        <p:spPr>
          <a:xfrm>
            <a:off x="455613" y="454026"/>
            <a:ext cx="4420458" cy="1997074"/>
          </a:xfrm>
        </p:spPr>
        <p:txBody>
          <a:bodyPr vert="horz"/>
          <a:lstStyle>
            <a:lvl1pPr>
              <a:lnSpc>
                <a:spcPts val="2600"/>
              </a:lnSpc>
              <a:defRPr sz="1800" i="1">
                <a:latin typeface="Montserrat Medium" panose="00000600000000000000" pitchFamily="2" charset="0"/>
              </a:defRPr>
            </a:lvl1pPr>
          </a:lstStyle>
          <a:p>
            <a:r>
              <a:rPr lang="da-DK" dirty="0"/>
              <a:t>Skriv titel eller citat</a:t>
            </a:r>
          </a:p>
        </p:txBody>
      </p:sp>
      <p:sp>
        <p:nvSpPr>
          <p:cNvPr id="4" name="Pladsholder til sidefod 3">
            <a:extLst>
              <a:ext uri="{FF2B5EF4-FFF2-40B4-BE49-F238E27FC236}">
                <a16:creationId xmlns:a16="http://schemas.microsoft.com/office/drawing/2014/main" id="{6C5B4553-FAB7-41D4-811F-DDBC9C302E91}"/>
              </a:ext>
            </a:extLst>
          </p:cNvPr>
          <p:cNvSpPr>
            <a:spLocks noGrp="1"/>
          </p:cNvSpPr>
          <p:nvPr>
            <p:ph type="ftr" sz="quarter" idx="11"/>
          </p:nvPr>
        </p:nvSpPr>
        <p:spPr/>
        <p:txBody>
          <a:bodyPr/>
          <a:lstStyle/>
          <a:p>
            <a:r>
              <a:rPr lang="da-DK"/>
              <a:t>Dokumenttitel</a:t>
            </a:r>
            <a:endParaRPr lang="da-DK" dirty="0"/>
          </a:p>
        </p:txBody>
      </p:sp>
      <p:sp>
        <p:nvSpPr>
          <p:cNvPr id="5" name="Pladsholder til slidenummer 4" descr="Tekst">
            <a:extLst>
              <a:ext uri="{FF2B5EF4-FFF2-40B4-BE49-F238E27FC236}">
                <a16:creationId xmlns:a16="http://schemas.microsoft.com/office/drawing/2014/main" id="{8541E840-D4F6-4855-868B-2D9396B96BEA}"/>
              </a:ext>
            </a:extLst>
          </p:cNvPr>
          <p:cNvSpPr>
            <a:spLocks noGrp="1"/>
          </p:cNvSpPr>
          <p:nvPr>
            <p:ph type="sldNum" sz="quarter" idx="12"/>
          </p:nvPr>
        </p:nvSpPr>
        <p:spPr/>
        <p:txBody>
          <a:bodyPr/>
          <a:lstStyle/>
          <a:p>
            <a:fld id="{64F67F80-C6C5-4152-AE4F-047697E5A1AA}" type="slidenum">
              <a:rPr lang="da-DK" smtClean="0"/>
              <a:pPr/>
              <a:t>‹nr.›</a:t>
            </a:fld>
            <a:endParaRPr lang="da-DK" dirty="0"/>
          </a:p>
        </p:txBody>
      </p:sp>
      <p:sp>
        <p:nvSpPr>
          <p:cNvPr id="15" name="Pladsholder til tekst 14" descr="Underoverskrift">
            <a:extLst>
              <a:ext uri="{FF2B5EF4-FFF2-40B4-BE49-F238E27FC236}">
                <a16:creationId xmlns:a16="http://schemas.microsoft.com/office/drawing/2014/main" id="{572FD75F-B6F5-499F-B8FB-5C5C6DC1D75C}"/>
              </a:ext>
            </a:extLst>
          </p:cNvPr>
          <p:cNvSpPr>
            <a:spLocks noGrp="1"/>
          </p:cNvSpPr>
          <p:nvPr>
            <p:ph type="body" sz="quarter" idx="13" hasCustomPrompt="1"/>
          </p:nvPr>
        </p:nvSpPr>
        <p:spPr>
          <a:xfrm>
            <a:off x="455613" y="2771775"/>
            <a:ext cx="2205458" cy="565150"/>
          </a:xfrm>
        </p:spPr>
        <p:txBody>
          <a:bodyPr>
            <a:normAutofit/>
          </a:bodyPr>
          <a:lstStyle>
            <a:lvl1pPr marL="0" indent="0">
              <a:lnSpc>
                <a:spcPts val="1400"/>
              </a:lnSpc>
              <a:buNone/>
              <a:defRPr sz="1200"/>
            </a:lvl1pPr>
          </a:lstStyle>
          <a:p>
            <a:pPr lvl="0"/>
            <a:r>
              <a:rPr lang="da-DK" dirty="0"/>
              <a:t>Underoverskrift</a:t>
            </a:r>
          </a:p>
        </p:txBody>
      </p:sp>
      <p:sp>
        <p:nvSpPr>
          <p:cNvPr id="23" name="Pladsholder til tekst 22" descr="Tekst">
            <a:extLst>
              <a:ext uri="{FF2B5EF4-FFF2-40B4-BE49-F238E27FC236}">
                <a16:creationId xmlns:a16="http://schemas.microsoft.com/office/drawing/2014/main" id="{CE19CAB7-ECAA-4491-81AE-3BFE1245BBBE}"/>
              </a:ext>
            </a:extLst>
          </p:cNvPr>
          <p:cNvSpPr>
            <a:spLocks noGrp="1"/>
          </p:cNvSpPr>
          <p:nvPr>
            <p:ph type="body" sz="quarter" idx="14"/>
          </p:nvPr>
        </p:nvSpPr>
        <p:spPr>
          <a:xfrm>
            <a:off x="455613" y="3346449"/>
            <a:ext cx="2205037" cy="3330575"/>
          </a:xfrm>
        </p:spPr>
        <p:txBody>
          <a:bodyPr>
            <a:normAutofit/>
          </a:bodyPr>
          <a:lstStyle>
            <a:lvl1pPr marL="0" indent="0">
              <a:lnSpc>
                <a:spcPts val="1400"/>
              </a:lnSpc>
              <a:spcBef>
                <a:spcPts val="0"/>
              </a:spcBef>
              <a:buNone/>
              <a:defRPr sz="1100">
                <a:latin typeface="Aleo"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smtClean="0"/>
              <a:t>Rediger typografien i masterens</a:t>
            </a:r>
          </a:p>
        </p:txBody>
      </p:sp>
      <p:sp>
        <p:nvSpPr>
          <p:cNvPr id="25" name="Pladsholder til billede 24">
            <a:extLst>
              <a:ext uri="{FF2B5EF4-FFF2-40B4-BE49-F238E27FC236}">
                <a16:creationId xmlns:a16="http://schemas.microsoft.com/office/drawing/2014/main" id="{AD9B2EB5-1FC2-4D19-8D04-1C4FCB44C5EA}"/>
              </a:ext>
            </a:extLst>
          </p:cNvPr>
          <p:cNvSpPr>
            <a:spLocks noGrp="1"/>
          </p:cNvSpPr>
          <p:nvPr>
            <p:ph type="pic" sz="quarter" idx="15"/>
          </p:nvPr>
        </p:nvSpPr>
        <p:spPr>
          <a:xfrm>
            <a:off x="3117850" y="2771775"/>
            <a:ext cx="1771650" cy="3019425"/>
          </a:xfrm>
        </p:spPr>
        <p:txBody>
          <a:bodyPr/>
          <a:lstStyle>
            <a:lvl1pPr marL="0" indent="0">
              <a:buNone/>
              <a:defRPr/>
            </a:lvl1pPr>
          </a:lstStyle>
          <a:p>
            <a:r>
              <a:rPr lang="da-DK" smtClean="0"/>
              <a:t>Klik på ikonet for at tilføje et billede</a:t>
            </a:r>
            <a:endParaRPr lang="da-DK" dirty="0"/>
          </a:p>
        </p:txBody>
      </p:sp>
      <p:sp>
        <p:nvSpPr>
          <p:cNvPr id="27" name="Pladsholder til tekst 26" descr="Billede tekst">
            <a:extLst>
              <a:ext uri="{FF2B5EF4-FFF2-40B4-BE49-F238E27FC236}">
                <a16:creationId xmlns:a16="http://schemas.microsoft.com/office/drawing/2014/main" id="{08C8777B-9D05-4465-A338-E57B8F79D3A2}"/>
              </a:ext>
            </a:extLst>
          </p:cNvPr>
          <p:cNvSpPr>
            <a:spLocks noGrp="1"/>
          </p:cNvSpPr>
          <p:nvPr>
            <p:ph type="body" sz="quarter" idx="16" hasCustomPrompt="1"/>
          </p:nvPr>
        </p:nvSpPr>
        <p:spPr>
          <a:xfrm>
            <a:off x="3117850" y="5930900"/>
            <a:ext cx="1766888" cy="746125"/>
          </a:xfrm>
        </p:spPr>
        <p:txBody>
          <a:bodyPr>
            <a:normAutofit/>
          </a:bodyPr>
          <a:lstStyle>
            <a:lvl1pPr marL="0" indent="0">
              <a:lnSpc>
                <a:spcPts val="1400"/>
              </a:lnSpc>
              <a:spcBef>
                <a:spcPts val="0"/>
              </a:spcBef>
              <a:buNone/>
              <a:defRPr sz="1000">
                <a:latin typeface="Montserrat" panose="00000500000000000000" pitchFamily="2" charset="0"/>
              </a:defRPr>
            </a:lvl1pPr>
            <a:lvl2pPr marL="266365" indent="0">
              <a:buNone/>
              <a:defRPr>
                <a:latin typeface="Montserrat" panose="00000500000000000000" pitchFamily="2" charset="0"/>
              </a:defRPr>
            </a:lvl2pPr>
            <a:lvl3pPr marL="532730" indent="0">
              <a:buNone/>
              <a:defRPr>
                <a:latin typeface="Montserrat" panose="00000500000000000000" pitchFamily="2" charset="0"/>
              </a:defRPr>
            </a:lvl3pPr>
            <a:lvl4pPr marL="799095" indent="0">
              <a:buNone/>
              <a:defRPr>
                <a:latin typeface="Montserrat" panose="00000500000000000000" pitchFamily="2" charset="0"/>
              </a:defRPr>
            </a:lvl4pPr>
            <a:lvl5pPr marL="1065459" indent="0">
              <a:buNone/>
              <a:defRPr>
                <a:latin typeface="Montserrat" panose="00000500000000000000" pitchFamily="2" charset="0"/>
              </a:defRPr>
            </a:lvl5pPr>
          </a:lstStyle>
          <a:p>
            <a:pPr lvl="0"/>
            <a:r>
              <a:rPr lang="da-DK" dirty="0"/>
              <a:t>Billedtekst</a:t>
            </a:r>
          </a:p>
        </p:txBody>
      </p:sp>
      <p:sp>
        <p:nvSpPr>
          <p:cNvPr id="11" name="Tekstfelt 10">
            <a:extLst>
              <a:ext uri="{FF2B5EF4-FFF2-40B4-BE49-F238E27FC236}">
                <a16:creationId xmlns:a16="http://schemas.microsoft.com/office/drawing/2014/main" id="{BACEC15C-B5F3-4800-9C0C-0D321337878E}"/>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12" name="Billede 11">
            <a:extLst>
              <a:ext uri="{FF2B5EF4-FFF2-40B4-BE49-F238E27FC236}">
                <a16:creationId xmlns:a16="http://schemas.microsoft.com/office/drawing/2014/main" id="{5625D6EA-2C93-45FF-9DD7-49032E2AEA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3" name="Billede 12">
            <a:extLst>
              <a:ext uri="{FF2B5EF4-FFF2-40B4-BE49-F238E27FC236}">
                <a16:creationId xmlns:a16="http://schemas.microsoft.com/office/drawing/2014/main" id="{CCB9898E-7E96-49AE-B6DB-57E857C3D4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
        <p:nvSpPr>
          <p:cNvPr id="18" name="Tekstfelt 17">
            <a:extLst>
              <a:ext uri="{FF2B5EF4-FFF2-40B4-BE49-F238E27FC236}">
                <a16:creationId xmlns:a16="http://schemas.microsoft.com/office/drawing/2014/main" id="{0F927532-91D2-46AF-BB8B-D025E85D85EF}"/>
              </a:ext>
            </a:extLst>
          </p:cNvPr>
          <p:cNvSpPr txBox="1"/>
          <p:nvPr userDrawn="1"/>
        </p:nvSpPr>
        <p:spPr>
          <a:xfrm>
            <a:off x="5506226" y="2780886"/>
            <a:ext cx="2266173" cy="1052339"/>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Indsæt billede</a:t>
            </a:r>
          </a:p>
          <a:p>
            <a:pPr>
              <a:lnSpc>
                <a:spcPts val="1400"/>
              </a:lnSpc>
            </a:pPr>
            <a:r>
              <a:rPr lang="da-DK" sz="800" dirty="0">
                <a:latin typeface="Aleo" panose="00000500000000000000" pitchFamily="2" charset="0"/>
              </a:rPr>
              <a:t>Klik på ikonet og vælg det ønskede billede.</a:t>
            </a:r>
          </a:p>
          <a:p>
            <a:pPr>
              <a:lnSpc>
                <a:spcPts val="1400"/>
              </a:lnSpc>
            </a:pPr>
            <a:r>
              <a:rPr lang="da-DK" sz="800" dirty="0">
                <a:latin typeface="Aleo" panose="00000500000000000000" pitchFamily="2" charset="0"/>
              </a:rPr>
              <a:t>Efterfølgende klikker du på billedet med højre musetast, og vælger Beskær.</a:t>
            </a:r>
          </a:p>
          <a:p>
            <a:pPr>
              <a:lnSpc>
                <a:spcPts val="1400"/>
              </a:lnSpc>
            </a:pPr>
            <a:endParaRPr lang="da-DK" sz="800" dirty="0">
              <a:latin typeface="Aleo" panose="00000500000000000000" pitchFamily="2" charset="0"/>
            </a:endParaRPr>
          </a:p>
          <a:p>
            <a:pPr>
              <a:lnSpc>
                <a:spcPts val="1400"/>
              </a:lnSpc>
            </a:pPr>
            <a:r>
              <a:rPr lang="da-DK" sz="800" dirty="0">
                <a:latin typeface="Aleo" panose="00000500000000000000" pitchFamily="2" charset="0"/>
              </a:rPr>
              <a:t>Du kan nu tilpasse visningen.</a:t>
            </a:r>
          </a:p>
        </p:txBody>
      </p:sp>
      <p:pic>
        <p:nvPicPr>
          <p:cNvPr id="19" name="Billede 18">
            <a:extLst>
              <a:ext uri="{FF2B5EF4-FFF2-40B4-BE49-F238E27FC236}">
                <a16:creationId xmlns:a16="http://schemas.microsoft.com/office/drawing/2014/main" id="{35F2E122-1133-4EB1-AEC6-054804758D0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36860" y="3312546"/>
            <a:ext cx="335584" cy="402701"/>
          </a:xfrm>
          <a:prstGeom prst="rect">
            <a:avLst/>
          </a:prstGeom>
        </p:spPr>
      </p:pic>
    </p:spTree>
    <p:extLst>
      <p:ext uri="{BB962C8B-B14F-4D97-AF65-F5344CB8AC3E}">
        <p14:creationId xmlns:p14="http://schemas.microsoft.com/office/powerpoint/2010/main" val="159304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_7_Print selv">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3F1096C-ADDE-415E-8369-54D689E5EBFC}"/>
              </a:ext>
            </a:extLst>
          </p:cNvPr>
          <p:cNvGraphicFramePr>
            <a:graphicFrameLocks noChangeAspect="1"/>
          </p:cNvGraphicFramePr>
          <p:nvPr userDrawn="1">
            <p:custDataLst>
              <p:tags r:id="rId2"/>
            </p:custDataLst>
            <p:extLst>
              <p:ext uri="{D42A27DB-BD31-4B8C-83A1-F6EECF244321}">
                <p14:modId xmlns:p14="http://schemas.microsoft.com/office/powerpoint/2010/main" val="811039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5" name="think-cell Slide" r:id="rId4" imgW="378" imgH="379" progId="TCLayout.ActiveDocument.1">
                  <p:embed/>
                </p:oleObj>
              </mc:Choice>
              <mc:Fallback>
                <p:oleObj name="think-cell Slide" r:id="rId4" imgW="378" imgH="379" progId="TCLayout.ActiveDocument.1">
                  <p:embed/>
                  <p:pic>
                    <p:nvPicPr>
                      <p:cNvPr id="6" name="Objekt 5" hidden="1">
                        <a:extLst>
                          <a:ext uri="{FF2B5EF4-FFF2-40B4-BE49-F238E27FC236}">
                            <a16:creationId xmlns:a16="http://schemas.microsoft.com/office/drawing/2014/main" id="{F3F1096C-ADDE-415E-8369-54D689E5EB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ladsholder til sidefod 3">
            <a:extLst>
              <a:ext uri="{FF2B5EF4-FFF2-40B4-BE49-F238E27FC236}">
                <a16:creationId xmlns:a16="http://schemas.microsoft.com/office/drawing/2014/main" id="{E901543E-350E-4F90-969F-7C29797F3211}"/>
              </a:ext>
            </a:extLst>
          </p:cNvPr>
          <p:cNvSpPr>
            <a:spLocks noGrp="1"/>
          </p:cNvSpPr>
          <p:nvPr>
            <p:ph type="ftr" sz="quarter" idx="11"/>
          </p:nvPr>
        </p:nvSpPr>
        <p:spPr/>
        <p:txBody>
          <a:bodyPr/>
          <a:lstStyle/>
          <a:p>
            <a:r>
              <a:rPr lang="da-DK"/>
              <a:t>Dokumenttitel</a:t>
            </a:r>
            <a:endParaRPr lang="da-DK" dirty="0"/>
          </a:p>
        </p:txBody>
      </p:sp>
      <p:sp>
        <p:nvSpPr>
          <p:cNvPr id="5" name="Pladsholder til slidenummer 4" descr="Sidetal">
            <a:extLst>
              <a:ext uri="{FF2B5EF4-FFF2-40B4-BE49-F238E27FC236}">
                <a16:creationId xmlns:a16="http://schemas.microsoft.com/office/drawing/2014/main" id="{80730170-CF45-4E3C-8DCC-9D00C3FC74DD}"/>
              </a:ext>
            </a:extLst>
          </p:cNvPr>
          <p:cNvSpPr>
            <a:spLocks noGrp="1"/>
          </p:cNvSpPr>
          <p:nvPr>
            <p:ph type="sldNum" sz="quarter" idx="12"/>
          </p:nvPr>
        </p:nvSpPr>
        <p:spPr/>
        <p:txBody>
          <a:bodyPr/>
          <a:lstStyle/>
          <a:p>
            <a:fld id="{64F67F80-C6C5-4152-AE4F-047697E5A1AA}" type="slidenum">
              <a:rPr lang="da-DK" smtClean="0"/>
              <a:pPr/>
              <a:t>‹nr.›</a:t>
            </a:fld>
            <a:endParaRPr lang="da-DK" dirty="0"/>
          </a:p>
        </p:txBody>
      </p:sp>
      <p:sp>
        <p:nvSpPr>
          <p:cNvPr id="8" name="Pladsholder til billede 7">
            <a:extLst>
              <a:ext uri="{FF2B5EF4-FFF2-40B4-BE49-F238E27FC236}">
                <a16:creationId xmlns:a16="http://schemas.microsoft.com/office/drawing/2014/main" id="{36CE1B84-20F1-4A82-83FD-225D3BAF5391}"/>
              </a:ext>
            </a:extLst>
          </p:cNvPr>
          <p:cNvSpPr>
            <a:spLocks noGrp="1"/>
          </p:cNvSpPr>
          <p:nvPr>
            <p:ph type="pic" sz="quarter" idx="13"/>
          </p:nvPr>
        </p:nvSpPr>
        <p:spPr>
          <a:xfrm>
            <a:off x="455613" y="452438"/>
            <a:ext cx="4432300" cy="5783262"/>
          </a:xfrm>
        </p:spPr>
        <p:txBody>
          <a:bodyPr/>
          <a:lstStyle>
            <a:lvl1pPr marL="0" indent="0">
              <a:buNone/>
              <a:defRPr/>
            </a:lvl1pPr>
          </a:lstStyle>
          <a:p>
            <a:r>
              <a:rPr lang="da-DK" smtClean="0"/>
              <a:t>Klik på ikonet for at tilføje et billede</a:t>
            </a:r>
            <a:endParaRPr lang="da-DK" dirty="0"/>
          </a:p>
        </p:txBody>
      </p:sp>
      <p:sp>
        <p:nvSpPr>
          <p:cNvPr id="9" name="Pladsholder til tekst 26" descr="Billede tekst">
            <a:extLst>
              <a:ext uri="{FF2B5EF4-FFF2-40B4-BE49-F238E27FC236}">
                <a16:creationId xmlns:a16="http://schemas.microsoft.com/office/drawing/2014/main" id="{0E1BA063-9103-46BF-ABE8-32C73DD8EF60}"/>
              </a:ext>
            </a:extLst>
          </p:cNvPr>
          <p:cNvSpPr>
            <a:spLocks noGrp="1"/>
          </p:cNvSpPr>
          <p:nvPr>
            <p:ph type="body" sz="quarter" idx="16" hasCustomPrompt="1"/>
          </p:nvPr>
        </p:nvSpPr>
        <p:spPr>
          <a:xfrm>
            <a:off x="3111500" y="6238875"/>
            <a:ext cx="1766888" cy="438150"/>
          </a:xfrm>
        </p:spPr>
        <p:txBody>
          <a:bodyPr>
            <a:normAutofit/>
          </a:bodyPr>
          <a:lstStyle>
            <a:lvl1pPr marL="0" indent="0">
              <a:lnSpc>
                <a:spcPts val="1400"/>
              </a:lnSpc>
              <a:spcBef>
                <a:spcPts val="0"/>
              </a:spcBef>
              <a:buNone/>
              <a:defRPr sz="800">
                <a:latin typeface="Montserrat" panose="00000500000000000000" pitchFamily="2" charset="0"/>
              </a:defRPr>
            </a:lvl1pPr>
            <a:lvl2pPr marL="266365" indent="0">
              <a:buNone/>
              <a:defRPr>
                <a:latin typeface="Montserrat" panose="00000500000000000000" pitchFamily="2" charset="0"/>
              </a:defRPr>
            </a:lvl2pPr>
            <a:lvl3pPr marL="532730" indent="0">
              <a:buNone/>
              <a:defRPr>
                <a:latin typeface="Montserrat" panose="00000500000000000000" pitchFamily="2" charset="0"/>
              </a:defRPr>
            </a:lvl3pPr>
            <a:lvl4pPr marL="799095" indent="0">
              <a:buNone/>
              <a:defRPr>
                <a:latin typeface="Montserrat" panose="00000500000000000000" pitchFamily="2" charset="0"/>
              </a:defRPr>
            </a:lvl4pPr>
            <a:lvl5pPr marL="1065459" indent="0">
              <a:buNone/>
              <a:defRPr>
                <a:latin typeface="Montserrat" panose="00000500000000000000" pitchFamily="2" charset="0"/>
              </a:defRPr>
            </a:lvl5pPr>
          </a:lstStyle>
          <a:p>
            <a:pPr lvl="0"/>
            <a:r>
              <a:rPr lang="da-DK" dirty="0"/>
              <a:t>Billede tekst</a:t>
            </a:r>
          </a:p>
        </p:txBody>
      </p:sp>
      <p:sp>
        <p:nvSpPr>
          <p:cNvPr id="10" name="Tekstfelt 9">
            <a:extLst>
              <a:ext uri="{FF2B5EF4-FFF2-40B4-BE49-F238E27FC236}">
                <a16:creationId xmlns:a16="http://schemas.microsoft.com/office/drawing/2014/main" id="{B1598F84-E921-48F4-949E-82FF925040C0}"/>
              </a:ext>
            </a:extLst>
          </p:cNvPr>
          <p:cNvSpPr txBox="1"/>
          <p:nvPr userDrawn="1"/>
        </p:nvSpPr>
        <p:spPr>
          <a:xfrm>
            <a:off x="5506226" y="456786"/>
            <a:ext cx="2266173" cy="1052339"/>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Indsæt billede</a:t>
            </a:r>
          </a:p>
          <a:p>
            <a:pPr>
              <a:lnSpc>
                <a:spcPts val="1400"/>
              </a:lnSpc>
            </a:pPr>
            <a:r>
              <a:rPr lang="da-DK" sz="800" dirty="0">
                <a:latin typeface="Aleo" panose="00000500000000000000" pitchFamily="2" charset="0"/>
              </a:rPr>
              <a:t>Klik på ikonet og vælg det ønskede billede.</a:t>
            </a:r>
          </a:p>
          <a:p>
            <a:pPr>
              <a:lnSpc>
                <a:spcPts val="1400"/>
              </a:lnSpc>
            </a:pPr>
            <a:r>
              <a:rPr lang="da-DK" sz="800" dirty="0">
                <a:latin typeface="Aleo" panose="00000500000000000000" pitchFamily="2" charset="0"/>
              </a:rPr>
              <a:t>Efterfølgende klikker du på billedet med højre musetast, og vælger Beskær.</a:t>
            </a:r>
          </a:p>
          <a:p>
            <a:pPr>
              <a:lnSpc>
                <a:spcPts val="1400"/>
              </a:lnSpc>
            </a:pPr>
            <a:endParaRPr lang="da-DK" sz="800" dirty="0">
              <a:latin typeface="Aleo" panose="00000500000000000000" pitchFamily="2" charset="0"/>
            </a:endParaRPr>
          </a:p>
          <a:p>
            <a:pPr>
              <a:lnSpc>
                <a:spcPts val="1400"/>
              </a:lnSpc>
            </a:pPr>
            <a:r>
              <a:rPr lang="da-DK" sz="800" dirty="0">
                <a:latin typeface="Aleo" panose="00000500000000000000" pitchFamily="2" charset="0"/>
              </a:rPr>
              <a:t>Du kan nu tilpasse visningen.</a:t>
            </a:r>
          </a:p>
        </p:txBody>
      </p:sp>
      <p:pic>
        <p:nvPicPr>
          <p:cNvPr id="11" name="Billede 10">
            <a:extLst>
              <a:ext uri="{FF2B5EF4-FFF2-40B4-BE49-F238E27FC236}">
                <a16:creationId xmlns:a16="http://schemas.microsoft.com/office/drawing/2014/main" id="{6FED81D8-1722-4388-898F-296CFCDB00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36860" y="988446"/>
            <a:ext cx="335584" cy="402701"/>
          </a:xfrm>
          <a:prstGeom prst="rect">
            <a:avLst/>
          </a:prstGeom>
        </p:spPr>
      </p:pic>
    </p:spTree>
    <p:extLst>
      <p:ext uri="{BB962C8B-B14F-4D97-AF65-F5344CB8AC3E}">
        <p14:creationId xmlns:p14="http://schemas.microsoft.com/office/powerpoint/2010/main" val="387921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_8_Print selv">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F7518A4E-1910-458C-8C58-720D2D264D96}"/>
              </a:ext>
            </a:extLst>
          </p:cNvPr>
          <p:cNvGraphicFramePr>
            <a:graphicFrameLocks noChangeAspect="1"/>
          </p:cNvGraphicFramePr>
          <p:nvPr userDrawn="1">
            <p:custDataLst>
              <p:tags r:id="rId2"/>
            </p:custDataLst>
            <p:extLst>
              <p:ext uri="{D42A27DB-BD31-4B8C-83A1-F6EECF244321}">
                <p14:modId xmlns:p14="http://schemas.microsoft.com/office/powerpoint/2010/main" val="2852506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09"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F7518A4E-1910-458C-8C58-720D2D264D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descr="Overskrift">
            <a:extLst>
              <a:ext uri="{FF2B5EF4-FFF2-40B4-BE49-F238E27FC236}">
                <a16:creationId xmlns:a16="http://schemas.microsoft.com/office/drawing/2014/main" id="{0705BF5D-AC2F-43E1-9CCD-4F280070EAAE}"/>
              </a:ext>
            </a:extLst>
          </p:cNvPr>
          <p:cNvSpPr>
            <a:spLocks noGrp="1"/>
          </p:cNvSpPr>
          <p:nvPr>
            <p:ph type="title" hasCustomPrompt="1"/>
          </p:nvPr>
        </p:nvSpPr>
        <p:spPr>
          <a:xfrm>
            <a:off x="455613" y="452439"/>
            <a:ext cx="4420458" cy="1312862"/>
          </a:xfrm>
        </p:spPr>
        <p:txBody>
          <a:bodyPr vert="horz"/>
          <a:lstStyle>
            <a:lvl1pPr>
              <a:defRPr/>
            </a:lvl1pPr>
          </a:lstStyle>
          <a:p>
            <a:r>
              <a:rPr lang="da-DK" dirty="0"/>
              <a:t>Overskrift</a:t>
            </a:r>
          </a:p>
        </p:txBody>
      </p:sp>
      <p:sp>
        <p:nvSpPr>
          <p:cNvPr id="4" name="Pladsholder til sidefod 3">
            <a:extLst>
              <a:ext uri="{FF2B5EF4-FFF2-40B4-BE49-F238E27FC236}">
                <a16:creationId xmlns:a16="http://schemas.microsoft.com/office/drawing/2014/main" id="{9291F0D0-958C-4743-8A60-87DD116BBCD5}"/>
              </a:ext>
            </a:extLst>
          </p:cNvPr>
          <p:cNvSpPr>
            <a:spLocks noGrp="1"/>
          </p:cNvSpPr>
          <p:nvPr>
            <p:ph type="ftr" sz="quarter" idx="11"/>
          </p:nvPr>
        </p:nvSpPr>
        <p:spPr/>
        <p:txBody>
          <a:bodyPr/>
          <a:lstStyle/>
          <a:p>
            <a:r>
              <a:rPr lang="da-DK"/>
              <a:t>Dokumenttitel</a:t>
            </a:r>
            <a:endParaRPr lang="da-DK" dirty="0"/>
          </a:p>
        </p:txBody>
      </p:sp>
      <p:sp>
        <p:nvSpPr>
          <p:cNvPr id="5" name="Pladsholder til slidenummer 4" descr="Sidetal">
            <a:extLst>
              <a:ext uri="{FF2B5EF4-FFF2-40B4-BE49-F238E27FC236}">
                <a16:creationId xmlns:a16="http://schemas.microsoft.com/office/drawing/2014/main" id="{2C229279-D771-4CDD-9DD8-3B5B558C029F}"/>
              </a:ext>
            </a:extLst>
          </p:cNvPr>
          <p:cNvSpPr>
            <a:spLocks noGrp="1"/>
          </p:cNvSpPr>
          <p:nvPr>
            <p:ph type="sldNum" sz="quarter" idx="12"/>
          </p:nvPr>
        </p:nvSpPr>
        <p:spPr/>
        <p:txBody>
          <a:bodyPr/>
          <a:lstStyle/>
          <a:p>
            <a:fld id="{64F67F80-C6C5-4152-AE4F-047697E5A1AA}" type="slidenum">
              <a:rPr lang="da-DK" smtClean="0"/>
              <a:pPr/>
              <a:t>‹nr.›</a:t>
            </a:fld>
            <a:endParaRPr lang="da-DK" dirty="0"/>
          </a:p>
        </p:txBody>
      </p:sp>
      <p:sp>
        <p:nvSpPr>
          <p:cNvPr id="12" name="Pladsholder til tekst 14" descr="Underoverskrift">
            <a:extLst>
              <a:ext uri="{FF2B5EF4-FFF2-40B4-BE49-F238E27FC236}">
                <a16:creationId xmlns:a16="http://schemas.microsoft.com/office/drawing/2014/main" id="{44FA1D0C-3368-445A-9DC8-F3A36F1795B6}"/>
              </a:ext>
            </a:extLst>
          </p:cNvPr>
          <p:cNvSpPr>
            <a:spLocks noGrp="1"/>
          </p:cNvSpPr>
          <p:nvPr>
            <p:ph type="body" sz="quarter" idx="13" hasCustomPrompt="1"/>
          </p:nvPr>
        </p:nvSpPr>
        <p:spPr>
          <a:xfrm>
            <a:off x="455613" y="2451100"/>
            <a:ext cx="2653133" cy="565150"/>
          </a:xfrm>
        </p:spPr>
        <p:txBody>
          <a:bodyPr>
            <a:normAutofit/>
          </a:bodyPr>
          <a:lstStyle>
            <a:lvl1pPr marL="0" indent="0">
              <a:lnSpc>
                <a:spcPts val="1400"/>
              </a:lnSpc>
              <a:buNone/>
              <a:defRPr sz="1200"/>
            </a:lvl1pPr>
          </a:lstStyle>
          <a:p>
            <a:pPr lvl="0"/>
            <a:r>
              <a:rPr lang="da-DK" dirty="0"/>
              <a:t>Underoverskrift</a:t>
            </a:r>
          </a:p>
        </p:txBody>
      </p:sp>
      <p:sp>
        <p:nvSpPr>
          <p:cNvPr id="13" name="Pladsholder til tekst 22" descr="Tekst">
            <a:extLst>
              <a:ext uri="{FF2B5EF4-FFF2-40B4-BE49-F238E27FC236}">
                <a16:creationId xmlns:a16="http://schemas.microsoft.com/office/drawing/2014/main" id="{E758230C-1877-4B00-924C-8F5CEA0CDBCC}"/>
              </a:ext>
            </a:extLst>
          </p:cNvPr>
          <p:cNvSpPr>
            <a:spLocks noGrp="1"/>
          </p:cNvSpPr>
          <p:nvPr>
            <p:ph type="body" sz="quarter" idx="14"/>
          </p:nvPr>
        </p:nvSpPr>
        <p:spPr>
          <a:xfrm>
            <a:off x="455613" y="3019424"/>
            <a:ext cx="2652627" cy="3651251"/>
          </a:xfrm>
        </p:spPr>
        <p:txBody>
          <a:bodyPr>
            <a:normAutofit/>
          </a:bodyPr>
          <a:lstStyle>
            <a:lvl1pPr marL="0" indent="0">
              <a:lnSpc>
                <a:spcPts val="1400"/>
              </a:lnSpc>
              <a:spcBef>
                <a:spcPts val="0"/>
              </a:spcBef>
              <a:buNone/>
              <a:defRPr sz="1100">
                <a:latin typeface="Aleo"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smtClean="0"/>
              <a:t>Rediger typografien i masterens</a:t>
            </a:r>
          </a:p>
        </p:txBody>
      </p:sp>
      <p:sp>
        <p:nvSpPr>
          <p:cNvPr id="15" name="Pladsholder til tekst 14" descr="Note">
            <a:extLst>
              <a:ext uri="{FF2B5EF4-FFF2-40B4-BE49-F238E27FC236}">
                <a16:creationId xmlns:a16="http://schemas.microsoft.com/office/drawing/2014/main" id="{B12981DA-EC10-4CDD-A46E-E2C1840A9717}"/>
              </a:ext>
            </a:extLst>
          </p:cNvPr>
          <p:cNvSpPr>
            <a:spLocks noGrp="1"/>
          </p:cNvSpPr>
          <p:nvPr>
            <p:ph type="body" sz="quarter" idx="15" hasCustomPrompt="1"/>
          </p:nvPr>
        </p:nvSpPr>
        <p:spPr>
          <a:xfrm>
            <a:off x="3550444" y="3016250"/>
            <a:ext cx="1331912" cy="1641475"/>
          </a:xfrm>
        </p:spPr>
        <p:txBody>
          <a:bodyPr>
            <a:normAutofit/>
          </a:bodyPr>
          <a:lstStyle>
            <a:lvl1pPr marL="0" indent="0">
              <a:lnSpc>
                <a:spcPts val="1400"/>
              </a:lnSpc>
              <a:spcBef>
                <a:spcPts val="0"/>
              </a:spcBef>
              <a:buNone/>
              <a:defRPr sz="800">
                <a:latin typeface="Montserrat"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Skriv </a:t>
            </a:r>
            <a:r>
              <a:rPr lang="da-DK" dirty="0" err="1"/>
              <a:t>evt</a:t>
            </a:r>
            <a:r>
              <a:rPr lang="da-DK" dirty="0"/>
              <a:t> note</a:t>
            </a:r>
          </a:p>
        </p:txBody>
      </p:sp>
      <p:sp>
        <p:nvSpPr>
          <p:cNvPr id="10" name="Tekstfelt 9">
            <a:extLst>
              <a:ext uri="{FF2B5EF4-FFF2-40B4-BE49-F238E27FC236}">
                <a16:creationId xmlns:a16="http://schemas.microsoft.com/office/drawing/2014/main" id="{96D12485-9359-4E47-BB45-D73A7EB1E440}"/>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11" name="Billede 10">
            <a:extLst>
              <a:ext uri="{FF2B5EF4-FFF2-40B4-BE49-F238E27FC236}">
                <a16:creationId xmlns:a16="http://schemas.microsoft.com/office/drawing/2014/main" id="{C12CA3F0-5FBF-4C3C-900F-E48D00BF64D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4" name="Billede 13">
            <a:extLst>
              <a:ext uri="{FF2B5EF4-FFF2-40B4-BE49-F238E27FC236}">
                <a16:creationId xmlns:a16="http://schemas.microsoft.com/office/drawing/2014/main" id="{3B2AC151-8072-45CA-A595-A77E95195C3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Tree>
    <p:extLst>
      <p:ext uri="{BB962C8B-B14F-4D97-AF65-F5344CB8AC3E}">
        <p14:creationId xmlns:p14="http://schemas.microsoft.com/office/powerpoint/2010/main" val="64893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gside_1_Print selv">
    <p:bg>
      <p:bgPr>
        <a:solidFill>
          <a:schemeClr val="accent1"/>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2145292352"/>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18633"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5"/>
                      <a:stretch>
                        <a:fillRect/>
                      </a:stretch>
                    </p:blipFill>
                    <p:spPr>
                      <a:xfrm>
                        <a:off x="1233" y="1212"/>
                        <a:ext cx="1234" cy="1212"/>
                      </a:xfrm>
                      <a:prstGeom prst="rect">
                        <a:avLst/>
                      </a:prstGeom>
                    </p:spPr>
                  </p:pic>
                </p:oleObj>
              </mc:Fallback>
            </mc:AlternateContent>
          </a:graphicData>
        </a:graphic>
      </p:graphicFrame>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44483" y="6674017"/>
            <a:ext cx="1223184" cy="442799"/>
          </a:xfrm>
          <a:prstGeom prst="rect">
            <a:avLst/>
          </a:prstGeom>
        </p:spPr>
      </p:pic>
      <p:sp>
        <p:nvSpPr>
          <p:cNvPr id="12" name="Pladsholder til tekst 11" descr="#alle tiders roskilde">
            <a:extLst>
              <a:ext uri="{FF2B5EF4-FFF2-40B4-BE49-F238E27FC236}">
                <a16:creationId xmlns:a16="http://schemas.microsoft.com/office/drawing/2014/main" id="{09C52ED3-ACD9-4EE6-98F8-D58E13878388}"/>
              </a:ext>
            </a:extLst>
          </p:cNvPr>
          <p:cNvSpPr>
            <a:spLocks noGrp="1"/>
          </p:cNvSpPr>
          <p:nvPr>
            <p:ph type="body" sz="quarter" idx="13" hasCustomPrompt="1"/>
          </p:nvPr>
        </p:nvSpPr>
        <p:spPr>
          <a:xfrm>
            <a:off x="3081355" y="6812180"/>
            <a:ext cx="1801812" cy="166471"/>
          </a:xfrm>
        </p:spPr>
        <p:txBody>
          <a:bodyPr>
            <a:normAutofit/>
          </a:bodyPr>
          <a:lstStyle>
            <a:lvl1pPr marL="0" indent="0" algn="r">
              <a:buNone/>
              <a:defRPr sz="850" cap="all" baseline="0">
                <a:solidFill>
                  <a:schemeClr val="bg1"/>
                </a:solidFill>
                <a:latin typeface="+mj-lt"/>
              </a:defRPr>
            </a:lvl1pPr>
          </a:lstStyle>
          <a:p>
            <a:pPr lvl="0"/>
            <a:r>
              <a:rPr lang="da-DK" dirty="0"/>
              <a:t>Alle tiders </a:t>
            </a:r>
            <a:r>
              <a:rPr lang="da-DK" dirty="0" err="1"/>
              <a:t>roskilde</a:t>
            </a:r>
            <a:endParaRPr lang="da-DK" dirty="0"/>
          </a:p>
        </p:txBody>
      </p:sp>
      <p:sp>
        <p:nvSpPr>
          <p:cNvPr id="4" name="Pladsholder til tekst 3" descr="Tekst">
            <a:extLst>
              <a:ext uri="{FF2B5EF4-FFF2-40B4-BE49-F238E27FC236}">
                <a16:creationId xmlns:a16="http://schemas.microsoft.com/office/drawing/2014/main" id="{269556A5-E394-45A1-9AD9-720D61FCDE97}"/>
              </a:ext>
            </a:extLst>
          </p:cNvPr>
          <p:cNvSpPr>
            <a:spLocks noGrp="1"/>
          </p:cNvSpPr>
          <p:nvPr>
            <p:ph type="body" sz="quarter" idx="14"/>
          </p:nvPr>
        </p:nvSpPr>
        <p:spPr>
          <a:xfrm>
            <a:off x="447358" y="453708"/>
            <a:ext cx="2005012" cy="5783262"/>
          </a:xfrm>
        </p:spPr>
        <p:txBody>
          <a:bodyPr>
            <a:normAutofit/>
          </a:bodyPr>
          <a:lstStyle>
            <a:lvl1pPr marL="0" indent="0">
              <a:lnSpc>
                <a:spcPts val="1000"/>
              </a:lnSpc>
              <a:spcBef>
                <a:spcPts val="0"/>
              </a:spcBef>
              <a:buNone/>
              <a:defRPr sz="1000">
                <a:solidFill>
                  <a:schemeClr val="bg1"/>
                </a:solidFill>
                <a:latin typeface="Montserrat Medium" panose="000006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smtClean="0"/>
              <a:t>Rediger typografien i masterens</a:t>
            </a:r>
          </a:p>
        </p:txBody>
      </p:sp>
      <p:sp>
        <p:nvSpPr>
          <p:cNvPr id="9" name="Pladsholder til tekst 3" descr="Tekst">
            <a:extLst>
              <a:ext uri="{FF2B5EF4-FFF2-40B4-BE49-F238E27FC236}">
                <a16:creationId xmlns:a16="http://schemas.microsoft.com/office/drawing/2014/main" id="{E6C4F46C-6F33-4584-BB94-37CA9F5EBD7A}"/>
              </a:ext>
            </a:extLst>
          </p:cNvPr>
          <p:cNvSpPr>
            <a:spLocks noGrp="1"/>
          </p:cNvSpPr>
          <p:nvPr>
            <p:ph type="body" sz="quarter" idx="15"/>
          </p:nvPr>
        </p:nvSpPr>
        <p:spPr>
          <a:xfrm>
            <a:off x="2879725" y="453708"/>
            <a:ext cx="2005012" cy="5783262"/>
          </a:xfrm>
        </p:spPr>
        <p:txBody>
          <a:bodyPr>
            <a:normAutofit/>
          </a:bodyPr>
          <a:lstStyle>
            <a:lvl1pPr marL="0" indent="0">
              <a:lnSpc>
                <a:spcPts val="1000"/>
              </a:lnSpc>
              <a:spcBef>
                <a:spcPts val="0"/>
              </a:spcBef>
              <a:buNone/>
              <a:defRPr sz="1000">
                <a:solidFill>
                  <a:schemeClr val="bg1"/>
                </a:solidFill>
                <a:latin typeface="Montserrat Medium" panose="000006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smtClean="0"/>
              <a:t>Rediger typografien i masterens</a:t>
            </a:r>
          </a:p>
        </p:txBody>
      </p:sp>
      <p:sp>
        <p:nvSpPr>
          <p:cNvPr id="8" name="Tekstfelt 7">
            <a:extLst>
              <a:ext uri="{FF2B5EF4-FFF2-40B4-BE49-F238E27FC236}">
                <a16:creationId xmlns:a16="http://schemas.microsoft.com/office/drawing/2014/main" id="{45CDE3A3-B9CC-4763-980F-138417AD3F00}"/>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Bagside: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bagsider. </a:t>
            </a:r>
          </a:p>
        </p:txBody>
      </p:sp>
      <p:pic>
        <p:nvPicPr>
          <p:cNvPr id="10" name="Billede 9">
            <a:extLst>
              <a:ext uri="{FF2B5EF4-FFF2-40B4-BE49-F238E27FC236}">
                <a16:creationId xmlns:a16="http://schemas.microsoft.com/office/drawing/2014/main" id="{3156CB91-BE36-4706-AF02-4327BCDE01C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3" name="Billede 2">
            <a:extLst>
              <a:ext uri="{FF2B5EF4-FFF2-40B4-BE49-F238E27FC236}">
                <a16:creationId xmlns:a16="http://schemas.microsoft.com/office/drawing/2014/main" id="{50AD1CD9-B606-404B-A848-DF5A83DCF15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7" y="791018"/>
            <a:ext cx="1170798" cy="884843"/>
          </a:xfrm>
          <a:prstGeom prst="rect">
            <a:avLst/>
          </a:prstGeom>
        </p:spPr>
      </p:pic>
      <p:sp>
        <p:nvSpPr>
          <p:cNvPr id="11" name="Tekstfelt 10">
            <a:extLst>
              <a:ext uri="{FF2B5EF4-FFF2-40B4-BE49-F238E27FC236}">
                <a16:creationId xmlns:a16="http://schemas.microsoft.com/office/drawing/2014/main" id="{0368FCD9-5750-4685-8B49-B0BB770280CF}"/>
              </a:ext>
            </a:extLst>
          </p:cNvPr>
          <p:cNvSpPr txBox="1"/>
          <p:nvPr userDrawn="1"/>
        </p:nvSpPr>
        <p:spPr>
          <a:xfrm>
            <a:off x="5506227" y="1752186"/>
            <a:ext cx="2266173" cy="693267"/>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Baggrundsfarve</a:t>
            </a:r>
          </a:p>
          <a:p>
            <a:pPr>
              <a:lnSpc>
                <a:spcPts val="1400"/>
              </a:lnSpc>
            </a:pPr>
            <a:r>
              <a:rPr lang="da-DK" sz="800" dirty="0">
                <a:latin typeface="Aleo" panose="00000500000000000000" pitchFamily="2" charset="0"/>
              </a:rPr>
              <a:t>Højreklik på siden, og vælge Formater baggrund.</a:t>
            </a:r>
          </a:p>
          <a:p>
            <a:pPr>
              <a:lnSpc>
                <a:spcPts val="1400"/>
              </a:lnSpc>
            </a:pPr>
            <a:r>
              <a:rPr lang="da-DK" sz="800" dirty="0">
                <a:latin typeface="Aleo" panose="00000500000000000000" pitchFamily="2" charset="0"/>
              </a:rPr>
              <a:t>I panelet til højre klikkes på </a:t>
            </a:r>
            <a:br>
              <a:rPr lang="da-DK" sz="800" dirty="0">
                <a:latin typeface="Aleo" panose="00000500000000000000" pitchFamily="2" charset="0"/>
              </a:rPr>
            </a:br>
            <a:r>
              <a:rPr lang="da-DK" sz="800" dirty="0">
                <a:latin typeface="Aleo" panose="00000500000000000000" pitchFamily="2" charset="0"/>
              </a:rPr>
              <a:t>og vælg den ønskede farve</a:t>
            </a:r>
          </a:p>
        </p:txBody>
      </p:sp>
      <p:pic>
        <p:nvPicPr>
          <p:cNvPr id="13" name="Billede 12">
            <a:extLst>
              <a:ext uri="{FF2B5EF4-FFF2-40B4-BE49-F238E27FC236}">
                <a16:creationId xmlns:a16="http://schemas.microsoft.com/office/drawing/2014/main" id="{B2698D2C-9074-46A0-A27D-EE2EE586F01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72354" y="2099000"/>
            <a:ext cx="304721" cy="193238"/>
          </a:xfrm>
          <a:prstGeom prst="rect">
            <a:avLst/>
          </a:prstGeom>
        </p:spPr>
      </p:pic>
      <p:pic>
        <p:nvPicPr>
          <p:cNvPr id="14" name="Billede 13">
            <a:extLst>
              <a:ext uri="{FF2B5EF4-FFF2-40B4-BE49-F238E27FC236}">
                <a16:creationId xmlns:a16="http://schemas.microsoft.com/office/drawing/2014/main" id="{033AD453-4430-4A9B-B62D-2B0196DFB799}"/>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13787"/>
          <a:stretch/>
        </p:blipFill>
        <p:spPr>
          <a:xfrm>
            <a:off x="5506227" y="2454978"/>
            <a:ext cx="1151748" cy="303727"/>
          </a:xfrm>
          <a:prstGeom prst="rect">
            <a:avLst/>
          </a:prstGeom>
        </p:spPr>
      </p:pic>
      <p:sp>
        <p:nvSpPr>
          <p:cNvPr id="16" name="Tekstfelt 15">
            <a:extLst>
              <a:ext uri="{FF2B5EF4-FFF2-40B4-BE49-F238E27FC236}">
                <a16:creationId xmlns:a16="http://schemas.microsoft.com/office/drawing/2014/main" id="{15FB0908-A735-499E-926B-C0A59987A185}"/>
              </a:ext>
            </a:extLst>
          </p:cNvPr>
          <p:cNvSpPr txBox="1"/>
          <p:nvPr userDrawn="1"/>
        </p:nvSpPr>
        <p:spPr>
          <a:xfrm>
            <a:off x="5506226" y="6787561"/>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ROSKILDE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dirty="0">
                <a:latin typeface="Aleo" panose="00000500000000000000" pitchFamily="2" charset="0"/>
              </a:rPr>
              <a:t>. </a:t>
            </a:r>
          </a:p>
        </p:txBody>
      </p:sp>
    </p:spTree>
    <p:extLst>
      <p:ext uri="{BB962C8B-B14F-4D97-AF65-F5344CB8AC3E}">
        <p14:creationId xmlns:p14="http://schemas.microsoft.com/office/powerpoint/2010/main" val="1860766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gside_2_Print selv">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1109506349"/>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19657"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5"/>
                      <a:stretch>
                        <a:fillRect/>
                      </a:stretch>
                    </p:blipFill>
                    <p:spPr>
                      <a:xfrm>
                        <a:off x="1233" y="1212"/>
                        <a:ext cx="1234" cy="1212"/>
                      </a:xfrm>
                      <a:prstGeom prst="rect">
                        <a:avLst/>
                      </a:prstGeom>
                    </p:spPr>
                  </p:pic>
                </p:oleObj>
              </mc:Fallback>
            </mc:AlternateContent>
          </a:graphicData>
        </a:graphic>
      </p:graphicFrame>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44484" y="6674017"/>
            <a:ext cx="1223181" cy="442799"/>
          </a:xfrm>
          <a:prstGeom prst="rect">
            <a:avLst/>
          </a:prstGeom>
        </p:spPr>
      </p:pic>
      <p:sp>
        <p:nvSpPr>
          <p:cNvPr id="12" name="Pladsholder til tekst 11" descr="#alle tiders roskilde">
            <a:extLst>
              <a:ext uri="{FF2B5EF4-FFF2-40B4-BE49-F238E27FC236}">
                <a16:creationId xmlns:a16="http://schemas.microsoft.com/office/drawing/2014/main" id="{09C52ED3-ACD9-4EE6-98F8-D58E13878388}"/>
              </a:ext>
            </a:extLst>
          </p:cNvPr>
          <p:cNvSpPr>
            <a:spLocks noGrp="1"/>
          </p:cNvSpPr>
          <p:nvPr>
            <p:ph type="body" sz="quarter" idx="13" hasCustomPrompt="1"/>
          </p:nvPr>
        </p:nvSpPr>
        <p:spPr>
          <a:xfrm>
            <a:off x="3081355" y="6812180"/>
            <a:ext cx="1801812" cy="166471"/>
          </a:xfrm>
        </p:spPr>
        <p:txBody>
          <a:bodyPr>
            <a:normAutofit/>
          </a:bodyPr>
          <a:lstStyle>
            <a:lvl1pPr marL="0" indent="0" algn="r">
              <a:buNone/>
              <a:defRPr sz="850" cap="all" baseline="0">
                <a:solidFill>
                  <a:schemeClr val="tx1"/>
                </a:solidFill>
                <a:latin typeface="+mj-lt"/>
              </a:defRPr>
            </a:lvl1pPr>
          </a:lstStyle>
          <a:p>
            <a:pPr lvl="0"/>
            <a:r>
              <a:rPr lang="da-DK" dirty="0"/>
              <a:t>Alle tiders </a:t>
            </a:r>
            <a:r>
              <a:rPr lang="da-DK" dirty="0" err="1"/>
              <a:t>roskilde</a:t>
            </a:r>
            <a:endParaRPr lang="da-DK" dirty="0"/>
          </a:p>
        </p:txBody>
      </p:sp>
      <p:sp>
        <p:nvSpPr>
          <p:cNvPr id="4" name="Pladsholder til tekst 3" descr="Tekst">
            <a:extLst>
              <a:ext uri="{FF2B5EF4-FFF2-40B4-BE49-F238E27FC236}">
                <a16:creationId xmlns:a16="http://schemas.microsoft.com/office/drawing/2014/main" id="{269556A5-E394-45A1-9AD9-720D61FCDE97}"/>
              </a:ext>
            </a:extLst>
          </p:cNvPr>
          <p:cNvSpPr>
            <a:spLocks noGrp="1"/>
          </p:cNvSpPr>
          <p:nvPr>
            <p:ph type="body" sz="quarter" idx="14"/>
          </p:nvPr>
        </p:nvSpPr>
        <p:spPr>
          <a:xfrm>
            <a:off x="447358" y="453708"/>
            <a:ext cx="2005012" cy="5783262"/>
          </a:xfrm>
        </p:spPr>
        <p:txBody>
          <a:bodyPr>
            <a:normAutofit/>
          </a:bodyPr>
          <a:lstStyle>
            <a:lvl1pPr marL="0" indent="0">
              <a:lnSpc>
                <a:spcPts val="1000"/>
              </a:lnSpc>
              <a:spcBef>
                <a:spcPts val="0"/>
              </a:spcBef>
              <a:buNone/>
              <a:defRPr sz="1000">
                <a:latin typeface="Montserrat Medium" panose="000006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smtClean="0"/>
              <a:t>Rediger typografien i masterens</a:t>
            </a:r>
          </a:p>
        </p:txBody>
      </p:sp>
      <p:sp>
        <p:nvSpPr>
          <p:cNvPr id="9" name="Pladsholder til tekst 3" descr="Tekst">
            <a:extLst>
              <a:ext uri="{FF2B5EF4-FFF2-40B4-BE49-F238E27FC236}">
                <a16:creationId xmlns:a16="http://schemas.microsoft.com/office/drawing/2014/main" id="{E6C4F46C-6F33-4584-BB94-37CA9F5EBD7A}"/>
              </a:ext>
            </a:extLst>
          </p:cNvPr>
          <p:cNvSpPr>
            <a:spLocks noGrp="1"/>
          </p:cNvSpPr>
          <p:nvPr>
            <p:ph type="body" sz="quarter" idx="15"/>
          </p:nvPr>
        </p:nvSpPr>
        <p:spPr>
          <a:xfrm>
            <a:off x="2879725" y="453708"/>
            <a:ext cx="2005012" cy="5783262"/>
          </a:xfrm>
        </p:spPr>
        <p:txBody>
          <a:bodyPr>
            <a:normAutofit/>
          </a:bodyPr>
          <a:lstStyle>
            <a:lvl1pPr marL="0" indent="0">
              <a:lnSpc>
                <a:spcPts val="1000"/>
              </a:lnSpc>
              <a:spcBef>
                <a:spcPts val="0"/>
              </a:spcBef>
              <a:buNone/>
              <a:defRPr sz="1000">
                <a:latin typeface="Montserrat Medium" panose="000006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smtClean="0"/>
              <a:t>Rediger typografien i masterens</a:t>
            </a:r>
          </a:p>
        </p:txBody>
      </p:sp>
      <p:sp>
        <p:nvSpPr>
          <p:cNvPr id="8" name="Tekstfelt 7">
            <a:extLst>
              <a:ext uri="{FF2B5EF4-FFF2-40B4-BE49-F238E27FC236}">
                <a16:creationId xmlns:a16="http://schemas.microsoft.com/office/drawing/2014/main" id="{B024DF76-747F-43B1-9B83-04D69806C7EB}"/>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Bagside: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bagsider. </a:t>
            </a:r>
          </a:p>
        </p:txBody>
      </p:sp>
      <p:pic>
        <p:nvPicPr>
          <p:cNvPr id="10" name="Billede 9">
            <a:extLst>
              <a:ext uri="{FF2B5EF4-FFF2-40B4-BE49-F238E27FC236}">
                <a16:creationId xmlns:a16="http://schemas.microsoft.com/office/drawing/2014/main" id="{EBE6D5EF-1A59-49BF-9B46-0A20ED627F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1" name="Billede 10">
            <a:extLst>
              <a:ext uri="{FF2B5EF4-FFF2-40B4-BE49-F238E27FC236}">
                <a16:creationId xmlns:a16="http://schemas.microsoft.com/office/drawing/2014/main" id="{CD84D0C1-CAA0-470C-98BA-58812E71051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7" y="791018"/>
            <a:ext cx="1170798" cy="884843"/>
          </a:xfrm>
          <a:prstGeom prst="rect">
            <a:avLst/>
          </a:prstGeom>
        </p:spPr>
      </p:pic>
      <p:sp>
        <p:nvSpPr>
          <p:cNvPr id="13" name="Tekstfelt 12">
            <a:extLst>
              <a:ext uri="{FF2B5EF4-FFF2-40B4-BE49-F238E27FC236}">
                <a16:creationId xmlns:a16="http://schemas.microsoft.com/office/drawing/2014/main" id="{94603116-7790-4D3A-B5C9-452DE5DEFDAF}"/>
              </a:ext>
            </a:extLst>
          </p:cNvPr>
          <p:cNvSpPr txBox="1"/>
          <p:nvPr userDrawn="1"/>
        </p:nvSpPr>
        <p:spPr>
          <a:xfrm>
            <a:off x="5506226" y="6778036"/>
            <a:ext cx="2266173" cy="334194"/>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ROSKILDE</a:t>
            </a:r>
          </a:p>
          <a:p>
            <a:pPr>
              <a:lnSpc>
                <a:spcPts val="1400"/>
              </a:lnSpc>
            </a:pPr>
            <a:r>
              <a:rPr lang="da-DK" sz="800" dirty="0">
                <a:latin typeface="Aleo" panose="00000500000000000000" pitchFamily="2" charset="0"/>
              </a:rPr>
              <a:t>Du kan ændre tekst til præcis det du ønsker. </a:t>
            </a:r>
          </a:p>
        </p:txBody>
      </p:sp>
    </p:spTree>
    <p:extLst>
      <p:ext uri="{BB962C8B-B14F-4D97-AF65-F5344CB8AC3E}">
        <p14:creationId xmlns:p14="http://schemas.microsoft.com/office/powerpoint/2010/main" val="3299554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side_1_Til tyk">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3122798419"/>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21705"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5"/>
                      <a:stretch>
                        <a:fillRect/>
                      </a:stretch>
                    </p:blipFill>
                    <p:spPr>
                      <a:xfrm>
                        <a:off x="1233" y="1212"/>
                        <a:ext cx="1234" cy="1212"/>
                      </a:xfrm>
                      <a:prstGeom prst="rect">
                        <a:avLst/>
                      </a:prstGeom>
                    </p:spPr>
                  </p:pic>
                </p:oleObj>
              </mc:Fallback>
            </mc:AlternateContent>
          </a:graphicData>
        </a:graphic>
      </p:graphicFrame>
      <p:sp>
        <p:nvSpPr>
          <p:cNvPr id="12" name="Pladsholder til tekst 11" descr="#alle tiders roskilde">
            <a:extLst>
              <a:ext uri="{FF2B5EF4-FFF2-40B4-BE49-F238E27FC236}">
                <a16:creationId xmlns:a16="http://schemas.microsoft.com/office/drawing/2014/main" id="{AC9DD3BB-BE74-41BE-AB70-57D1BC0A3216}"/>
              </a:ext>
            </a:extLst>
          </p:cNvPr>
          <p:cNvSpPr>
            <a:spLocks noGrp="1"/>
          </p:cNvSpPr>
          <p:nvPr>
            <p:ph type="body" sz="quarter" idx="13" hasCustomPrompt="1"/>
          </p:nvPr>
        </p:nvSpPr>
        <p:spPr>
          <a:xfrm>
            <a:off x="3078163" y="593777"/>
            <a:ext cx="1801812" cy="166471"/>
          </a:xfrm>
        </p:spPr>
        <p:txBody>
          <a:bodyPr>
            <a:normAutofit/>
          </a:bodyPr>
          <a:lstStyle>
            <a:lvl1pPr marL="0" indent="0" algn="r">
              <a:buNone/>
              <a:defRPr sz="850" cap="all" baseline="0">
                <a:latin typeface="+mj-lt"/>
              </a:defRPr>
            </a:lvl1pPr>
          </a:lstStyle>
          <a:p>
            <a:pPr lvl="0"/>
            <a:r>
              <a:rPr lang="da-DK" dirty="0"/>
              <a:t>Alle tiders </a:t>
            </a:r>
            <a:r>
              <a:rPr lang="da-DK" dirty="0" err="1"/>
              <a:t>roskilde</a:t>
            </a:r>
            <a:endParaRPr lang="da-DK" dirty="0"/>
          </a:p>
        </p:txBody>
      </p:sp>
      <p:sp>
        <p:nvSpPr>
          <p:cNvPr id="3" name="Subtitle 2" descr="Underoverskrift"/>
          <p:cNvSpPr>
            <a:spLocks noGrp="1"/>
          </p:cNvSpPr>
          <p:nvPr>
            <p:ph type="subTitle" idx="1" hasCustomPrompt="1"/>
          </p:nvPr>
        </p:nvSpPr>
        <p:spPr>
          <a:xfrm>
            <a:off x="455566" y="5800725"/>
            <a:ext cx="4427584" cy="1327150"/>
          </a:xfrm>
        </p:spPr>
        <p:txBody>
          <a:bodyPr>
            <a:normAutofit/>
          </a:bodyPr>
          <a:lstStyle>
            <a:lvl1pPr marL="0" indent="0" algn="l">
              <a:buNone/>
              <a:defRPr sz="1100"/>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a-DK" dirty="0"/>
              <a:t>Underoverskrift</a:t>
            </a:r>
            <a:endParaRPr lang="en-US" dirty="0"/>
          </a:p>
        </p:txBody>
      </p:sp>
      <p:sp>
        <p:nvSpPr>
          <p:cNvPr id="11" name="Titel 10" descr="Overskrift">
            <a:extLst>
              <a:ext uri="{FF2B5EF4-FFF2-40B4-BE49-F238E27FC236}">
                <a16:creationId xmlns:a16="http://schemas.microsoft.com/office/drawing/2014/main" id="{3F350682-F136-4597-BCAD-6610EBC8B825}"/>
              </a:ext>
            </a:extLst>
          </p:cNvPr>
          <p:cNvSpPr>
            <a:spLocks noGrp="1"/>
          </p:cNvSpPr>
          <p:nvPr>
            <p:ph type="title" hasCustomPrompt="1"/>
          </p:nvPr>
        </p:nvSpPr>
        <p:spPr>
          <a:xfrm>
            <a:off x="455566" y="2016226"/>
            <a:ext cx="4436315" cy="1330337"/>
          </a:xfrm>
        </p:spPr>
        <p:txBody>
          <a:bodyPr vert="horz"/>
          <a:lstStyle>
            <a:lvl1pPr>
              <a:defRPr sz="3800"/>
            </a:lvl1pPr>
          </a:lstStyle>
          <a:p>
            <a:r>
              <a:rPr lang="da-DK" dirty="0"/>
              <a:t>Overskrift</a:t>
            </a:r>
          </a:p>
        </p:txBody>
      </p:sp>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47675" y="455613"/>
            <a:ext cx="1223184" cy="442800"/>
          </a:xfrm>
          <a:prstGeom prst="rect">
            <a:avLst/>
          </a:prstGeom>
        </p:spPr>
      </p:pic>
      <p:sp>
        <p:nvSpPr>
          <p:cNvPr id="2" name="Tekstfelt 1">
            <a:extLst>
              <a:ext uri="{FF2B5EF4-FFF2-40B4-BE49-F238E27FC236}">
                <a16:creationId xmlns:a16="http://schemas.microsoft.com/office/drawing/2014/main" id="{05883273-666F-4497-99B7-178DDB16F69D}"/>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forside: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forsider. </a:t>
            </a:r>
          </a:p>
        </p:txBody>
      </p:sp>
      <p:pic>
        <p:nvPicPr>
          <p:cNvPr id="5" name="Billede 4">
            <a:extLst>
              <a:ext uri="{FF2B5EF4-FFF2-40B4-BE49-F238E27FC236}">
                <a16:creationId xmlns:a16="http://schemas.microsoft.com/office/drawing/2014/main" id="{DBB673BF-F3C7-4794-A183-9C657212CD5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8" name="Billede 7">
            <a:extLst>
              <a:ext uri="{FF2B5EF4-FFF2-40B4-BE49-F238E27FC236}">
                <a16:creationId xmlns:a16="http://schemas.microsoft.com/office/drawing/2014/main" id="{2E2088D7-1325-4486-8C54-BE1098003FC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7" y="742340"/>
            <a:ext cx="2266173" cy="581429"/>
          </a:xfrm>
          <a:prstGeom prst="rect">
            <a:avLst/>
          </a:prstGeom>
        </p:spPr>
      </p:pic>
      <p:sp>
        <p:nvSpPr>
          <p:cNvPr id="13" name="Tekstfelt 12">
            <a:extLst>
              <a:ext uri="{FF2B5EF4-FFF2-40B4-BE49-F238E27FC236}">
                <a16:creationId xmlns:a16="http://schemas.microsoft.com/office/drawing/2014/main" id="{FDEAD167-5025-47D0-B666-BD93182E4202}"/>
              </a:ext>
            </a:extLst>
          </p:cNvPr>
          <p:cNvSpPr txBox="1"/>
          <p:nvPr userDrawn="1"/>
        </p:nvSpPr>
        <p:spPr>
          <a:xfrm>
            <a:off x="5506227" y="1524000"/>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ROSKILDE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u="sng" dirty="0">
                <a:latin typeface="Aleo" panose="00000500000000000000" pitchFamily="2" charset="0"/>
              </a:rPr>
              <a:t>HUSK</a:t>
            </a:r>
            <a:r>
              <a:rPr lang="da-DK" sz="800" dirty="0">
                <a:latin typeface="Aleo" panose="00000500000000000000" pitchFamily="2" charset="0"/>
              </a:rPr>
              <a:t> at opdatere bagsiden med samme tekst. </a:t>
            </a:r>
          </a:p>
        </p:txBody>
      </p:sp>
    </p:spTree>
    <p:extLst>
      <p:ext uri="{BB962C8B-B14F-4D97-AF65-F5344CB8AC3E}">
        <p14:creationId xmlns:p14="http://schemas.microsoft.com/office/powerpoint/2010/main" val="297508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_2_Print selv">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3666400915"/>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3273"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5"/>
                      <a:stretch>
                        <a:fillRect/>
                      </a:stretch>
                    </p:blipFill>
                    <p:spPr>
                      <a:xfrm>
                        <a:off x="1233" y="1212"/>
                        <a:ext cx="1234" cy="1212"/>
                      </a:xfrm>
                      <a:prstGeom prst="rect">
                        <a:avLst/>
                      </a:prstGeom>
                    </p:spPr>
                  </p:pic>
                </p:oleObj>
              </mc:Fallback>
            </mc:AlternateContent>
          </a:graphicData>
        </a:graphic>
      </p:graphicFrame>
      <p:sp>
        <p:nvSpPr>
          <p:cNvPr id="12" name="Pladsholder til tekst 11" descr="#ALLE TIDERS ROSKILDE">
            <a:extLst>
              <a:ext uri="{FF2B5EF4-FFF2-40B4-BE49-F238E27FC236}">
                <a16:creationId xmlns:a16="http://schemas.microsoft.com/office/drawing/2014/main" id="{AC9DD3BB-BE74-41BE-AB70-57D1BC0A3216}"/>
              </a:ext>
            </a:extLst>
          </p:cNvPr>
          <p:cNvSpPr>
            <a:spLocks noGrp="1"/>
          </p:cNvSpPr>
          <p:nvPr>
            <p:ph type="body" sz="quarter" idx="13" hasCustomPrompt="1"/>
          </p:nvPr>
        </p:nvSpPr>
        <p:spPr>
          <a:xfrm>
            <a:off x="3078163" y="6813602"/>
            <a:ext cx="1801812" cy="166471"/>
          </a:xfrm>
        </p:spPr>
        <p:txBody>
          <a:bodyPr>
            <a:normAutofit/>
          </a:bodyPr>
          <a:lstStyle>
            <a:lvl1pPr marL="0" indent="0" algn="r">
              <a:buNone/>
              <a:defRPr sz="850" cap="all" baseline="0">
                <a:solidFill>
                  <a:schemeClr val="accent1"/>
                </a:solidFill>
                <a:latin typeface="+mj-lt"/>
              </a:defRPr>
            </a:lvl1pPr>
          </a:lstStyle>
          <a:p>
            <a:pPr lvl="0"/>
            <a:r>
              <a:rPr lang="da-DK" dirty="0"/>
              <a:t>Alle tiders </a:t>
            </a:r>
            <a:r>
              <a:rPr lang="da-DK" dirty="0" err="1"/>
              <a:t>roskilde</a:t>
            </a:r>
            <a:endParaRPr lang="da-DK" dirty="0"/>
          </a:p>
        </p:txBody>
      </p:sp>
      <p:sp>
        <p:nvSpPr>
          <p:cNvPr id="3" name="Subtitle 2" descr="Underoverskrift"/>
          <p:cNvSpPr>
            <a:spLocks noGrp="1"/>
          </p:cNvSpPr>
          <p:nvPr>
            <p:ph type="subTitle" idx="1" hasCustomPrompt="1"/>
          </p:nvPr>
        </p:nvSpPr>
        <p:spPr>
          <a:xfrm>
            <a:off x="455566" y="4905375"/>
            <a:ext cx="4427584" cy="1327150"/>
          </a:xfrm>
        </p:spPr>
        <p:txBody>
          <a:bodyPr>
            <a:normAutofit/>
          </a:bodyPr>
          <a:lstStyle>
            <a:lvl1pPr marL="0" indent="0" algn="l">
              <a:buNone/>
              <a:defRPr sz="1100">
                <a:solidFill>
                  <a:schemeClr val="accent1"/>
                </a:solidFill>
              </a:defRPr>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a-DK" dirty="0"/>
              <a:t>Underoverskrift</a:t>
            </a:r>
            <a:endParaRPr lang="en-US" dirty="0"/>
          </a:p>
        </p:txBody>
      </p:sp>
      <p:sp>
        <p:nvSpPr>
          <p:cNvPr id="11" name="Titel 10" descr="Overskrift">
            <a:extLst>
              <a:ext uri="{FF2B5EF4-FFF2-40B4-BE49-F238E27FC236}">
                <a16:creationId xmlns:a16="http://schemas.microsoft.com/office/drawing/2014/main" id="{3F350682-F136-4597-BCAD-6610EBC8B825}"/>
              </a:ext>
            </a:extLst>
          </p:cNvPr>
          <p:cNvSpPr>
            <a:spLocks noGrp="1"/>
          </p:cNvSpPr>
          <p:nvPr>
            <p:ph type="title" hasCustomPrompt="1"/>
          </p:nvPr>
        </p:nvSpPr>
        <p:spPr>
          <a:xfrm>
            <a:off x="455566" y="2016226"/>
            <a:ext cx="4436315" cy="1330337"/>
          </a:xfrm>
        </p:spPr>
        <p:txBody>
          <a:bodyPr vert="horz"/>
          <a:lstStyle>
            <a:lvl1pPr>
              <a:defRPr sz="3800">
                <a:solidFill>
                  <a:schemeClr val="accent1"/>
                </a:solidFill>
              </a:defRPr>
            </a:lvl1pPr>
          </a:lstStyle>
          <a:p>
            <a:r>
              <a:rPr lang="da-DK" dirty="0"/>
              <a:t>Overskrift</a:t>
            </a:r>
          </a:p>
        </p:txBody>
      </p:sp>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47675" y="6684963"/>
            <a:ext cx="1223184" cy="442800"/>
          </a:xfrm>
          <a:prstGeom prst="rect">
            <a:avLst/>
          </a:prstGeom>
        </p:spPr>
      </p:pic>
      <p:sp>
        <p:nvSpPr>
          <p:cNvPr id="2" name="Tekstfelt 1">
            <a:extLst>
              <a:ext uri="{FF2B5EF4-FFF2-40B4-BE49-F238E27FC236}">
                <a16:creationId xmlns:a16="http://schemas.microsoft.com/office/drawing/2014/main" id="{05883273-666F-4497-99B7-178DDB16F69D}"/>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forside: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forsider. </a:t>
            </a:r>
          </a:p>
        </p:txBody>
      </p:sp>
      <p:pic>
        <p:nvPicPr>
          <p:cNvPr id="5" name="Billede 4">
            <a:extLst>
              <a:ext uri="{FF2B5EF4-FFF2-40B4-BE49-F238E27FC236}">
                <a16:creationId xmlns:a16="http://schemas.microsoft.com/office/drawing/2014/main" id="{DBB673BF-F3C7-4794-A183-9C657212CD5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8" name="Billede 7">
            <a:extLst>
              <a:ext uri="{FF2B5EF4-FFF2-40B4-BE49-F238E27FC236}">
                <a16:creationId xmlns:a16="http://schemas.microsoft.com/office/drawing/2014/main" id="{2E2088D7-1325-4486-8C54-BE1098003FC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7" y="742340"/>
            <a:ext cx="2266173" cy="581429"/>
          </a:xfrm>
          <a:prstGeom prst="rect">
            <a:avLst/>
          </a:prstGeom>
        </p:spPr>
      </p:pic>
      <p:sp>
        <p:nvSpPr>
          <p:cNvPr id="14" name="Tekstfelt 13">
            <a:extLst>
              <a:ext uri="{FF2B5EF4-FFF2-40B4-BE49-F238E27FC236}">
                <a16:creationId xmlns:a16="http://schemas.microsoft.com/office/drawing/2014/main" id="{BD45AA8D-31A2-484A-B6D2-6D38138ECCC4}"/>
              </a:ext>
            </a:extLst>
          </p:cNvPr>
          <p:cNvSpPr txBox="1"/>
          <p:nvPr userDrawn="1"/>
        </p:nvSpPr>
        <p:spPr>
          <a:xfrm>
            <a:off x="5506226" y="6640084"/>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ROSKILDE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u="sng" dirty="0">
                <a:latin typeface="Aleo" panose="00000500000000000000" pitchFamily="2" charset="0"/>
              </a:rPr>
              <a:t>HUSK</a:t>
            </a:r>
            <a:r>
              <a:rPr lang="da-DK" sz="800" dirty="0">
                <a:latin typeface="Aleo" panose="00000500000000000000" pitchFamily="2" charset="0"/>
              </a:rPr>
              <a:t> at opdatere bagsiden med samme tekst. </a:t>
            </a:r>
          </a:p>
        </p:txBody>
      </p:sp>
      <p:sp>
        <p:nvSpPr>
          <p:cNvPr id="6" name="Pladsholder til tekst 5" descr="Institutionsnavn">
            <a:extLst>
              <a:ext uri="{FF2B5EF4-FFF2-40B4-BE49-F238E27FC236}">
                <a16:creationId xmlns:a16="http://schemas.microsoft.com/office/drawing/2014/main" id="{30A2C289-FCE7-4D67-AD6B-4842F8F09616}"/>
              </a:ext>
            </a:extLst>
          </p:cNvPr>
          <p:cNvSpPr>
            <a:spLocks noGrp="1"/>
          </p:cNvSpPr>
          <p:nvPr>
            <p:ph type="body" sz="quarter" idx="14" hasCustomPrompt="1"/>
          </p:nvPr>
        </p:nvSpPr>
        <p:spPr>
          <a:xfrm>
            <a:off x="452438" y="449263"/>
            <a:ext cx="3105150" cy="246505"/>
          </a:xfrm>
        </p:spPr>
        <p:txBody>
          <a:bodyPr>
            <a:normAutofit/>
          </a:bodyPr>
          <a:lstStyle>
            <a:lvl1pPr marL="0" indent="0">
              <a:buNone/>
              <a:defRPr sz="850">
                <a:solidFill>
                  <a:schemeClr val="accent1"/>
                </a:solidFill>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Institutionsnavn</a:t>
            </a:r>
          </a:p>
        </p:txBody>
      </p:sp>
    </p:spTree>
    <p:extLst>
      <p:ext uri="{BB962C8B-B14F-4D97-AF65-F5344CB8AC3E}">
        <p14:creationId xmlns:p14="http://schemas.microsoft.com/office/powerpoint/2010/main" val="1854918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_2_Til tryk">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263807434"/>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22729"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5"/>
                      <a:stretch>
                        <a:fillRect/>
                      </a:stretch>
                    </p:blipFill>
                    <p:spPr>
                      <a:xfrm>
                        <a:off x="1233" y="1212"/>
                        <a:ext cx="1234" cy="1212"/>
                      </a:xfrm>
                      <a:prstGeom prst="rect">
                        <a:avLst/>
                      </a:prstGeom>
                    </p:spPr>
                  </p:pic>
                </p:oleObj>
              </mc:Fallback>
            </mc:AlternateContent>
          </a:graphicData>
        </a:graphic>
      </p:graphicFrame>
      <p:sp>
        <p:nvSpPr>
          <p:cNvPr id="12" name="Pladsholder til tekst 11" descr="#alle tiders roskilde">
            <a:extLst>
              <a:ext uri="{FF2B5EF4-FFF2-40B4-BE49-F238E27FC236}">
                <a16:creationId xmlns:a16="http://schemas.microsoft.com/office/drawing/2014/main" id="{AC9DD3BB-BE74-41BE-AB70-57D1BC0A3216}"/>
              </a:ext>
            </a:extLst>
          </p:cNvPr>
          <p:cNvSpPr>
            <a:spLocks noGrp="1"/>
          </p:cNvSpPr>
          <p:nvPr>
            <p:ph type="body" sz="quarter" idx="13" hasCustomPrompt="1"/>
          </p:nvPr>
        </p:nvSpPr>
        <p:spPr>
          <a:xfrm>
            <a:off x="3078163" y="6813602"/>
            <a:ext cx="1801812" cy="166471"/>
          </a:xfrm>
        </p:spPr>
        <p:txBody>
          <a:bodyPr>
            <a:normAutofit/>
          </a:bodyPr>
          <a:lstStyle>
            <a:lvl1pPr marL="0" indent="0" algn="r">
              <a:buNone/>
              <a:defRPr sz="850" cap="all" baseline="0">
                <a:solidFill>
                  <a:schemeClr val="accent1"/>
                </a:solidFill>
                <a:latin typeface="+mj-lt"/>
              </a:defRPr>
            </a:lvl1pPr>
          </a:lstStyle>
          <a:p>
            <a:pPr lvl="0"/>
            <a:r>
              <a:rPr lang="da-DK" dirty="0"/>
              <a:t>Alle tiders </a:t>
            </a:r>
            <a:r>
              <a:rPr lang="da-DK" dirty="0" err="1"/>
              <a:t>roskilde</a:t>
            </a:r>
            <a:endParaRPr lang="da-DK" dirty="0"/>
          </a:p>
        </p:txBody>
      </p:sp>
      <p:sp>
        <p:nvSpPr>
          <p:cNvPr id="3" name="Subtitle 2" descr="Underoverskrift"/>
          <p:cNvSpPr>
            <a:spLocks noGrp="1"/>
          </p:cNvSpPr>
          <p:nvPr>
            <p:ph type="subTitle" idx="1" hasCustomPrompt="1"/>
          </p:nvPr>
        </p:nvSpPr>
        <p:spPr>
          <a:xfrm>
            <a:off x="455566" y="4905375"/>
            <a:ext cx="4427584" cy="1327150"/>
          </a:xfrm>
        </p:spPr>
        <p:txBody>
          <a:bodyPr>
            <a:normAutofit/>
          </a:bodyPr>
          <a:lstStyle>
            <a:lvl1pPr marL="0" indent="0" algn="l">
              <a:buNone/>
              <a:defRPr sz="1100">
                <a:solidFill>
                  <a:schemeClr val="accent1"/>
                </a:solidFill>
              </a:defRPr>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a-DK" dirty="0"/>
              <a:t>Underoverskrift</a:t>
            </a:r>
            <a:endParaRPr lang="en-US" dirty="0"/>
          </a:p>
        </p:txBody>
      </p:sp>
      <p:sp>
        <p:nvSpPr>
          <p:cNvPr id="11" name="Titel 10" descr="Overskrift">
            <a:extLst>
              <a:ext uri="{FF2B5EF4-FFF2-40B4-BE49-F238E27FC236}">
                <a16:creationId xmlns:a16="http://schemas.microsoft.com/office/drawing/2014/main" id="{3F350682-F136-4597-BCAD-6610EBC8B825}"/>
              </a:ext>
            </a:extLst>
          </p:cNvPr>
          <p:cNvSpPr>
            <a:spLocks noGrp="1"/>
          </p:cNvSpPr>
          <p:nvPr>
            <p:ph type="title" hasCustomPrompt="1"/>
          </p:nvPr>
        </p:nvSpPr>
        <p:spPr>
          <a:xfrm>
            <a:off x="455566" y="2016226"/>
            <a:ext cx="4436315" cy="1330337"/>
          </a:xfrm>
        </p:spPr>
        <p:txBody>
          <a:bodyPr vert="horz"/>
          <a:lstStyle>
            <a:lvl1pPr>
              <a:defRPr sz="3800">
                <a:solidFill>
                  <a:schemeClr val="accent1"/>
                </a:solidFill>
              </a:defRPr>
            </a:lvl1pPr>
          </a:lstStyle>
          <a:p>
            <a:r>
              <a:rPr lang="da-DK" dirty="0"/>
              <a:t>Overskrift</a:t>
            </a:r>
          </a:p>
        </p:txBody>
      </p:sp>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47675" y="6684963"/>
            <a:ext cx="1223184" cy="442800"/>
          </a:xfrm>
          <a:prstGeom prst="rect">
            <a:avLst/>
          </a:prstGeom>
        </p:spPr>
      </p:pic>
      <p:sp>
        <p:nvSpPr>
          <p:cNvPr id="2" name="Tekstfelt 1">
            <a:extLst>
              <a:ext uri="{FF2B5EF4-FFF2-40B4-BE49-F238E27FC236}">
                <a16:creationId xmlns:a16="http://schemas.microsoft.com/office/drawing/2014/main" id="{05883273-666F-4497-99B7-178DDB16F69D}"/>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forside: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forsider. </a:t>
            </a:r>
          </a:p>
        </p:txBody>
      </p:sp>
      <p:pic>
        <p:nvPicPr>
          <p:cNvPr id="5" name="Billede 4">
            <a:extLst>
              <a:ext uri="{FF2B5EF4-FFF2-40B4-BE49-F238E27FC236}">
                <a16:creationId xmlns:a16="http://schemas.microsoft.com/office/drawing/2014/main" id="{DBB673BF-F3C7-4794-A183-9C657212CD5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8" name="Billede 7">
            <a:extLst>
              <a:ext uri="{FF2B5EF4-FFF2-40B4-BE49-F238E27FC236}">
                <a16:creationId xmlns:a16="http://schemas.microsoft.com/office/drawing/2014/main" id="{2E2088D7-1325-4486-8C54-BE1098003FC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7" y="742340"/>
            <a:ext cx="2266173" cy="581429"/>
          </a:xfrm>
          <a:prstGeom prst="rect">
            <a:avLst/>
          </a:prstGeom>
        </p:spPr>
      </p:pic>
      <p:sp>
        <p:nvSpPr>
          <p:cNvPr id="14" name="Tekstfelt 13">
            <a:extLst>
              <a:ext uri="{FF2B5EF4-FFF2-40B4-BE49-F238E27FC236}">
                <a16:creationId xmlns:a16="http://schemas.microsoft.com/office/drawing/2014/main" id="{BD45AA8D-31A2-484A-B6D2-6D38138ECCC4}"/>
              </a:ext>
            </a:extLst>
          </p:cNvPr>
          <p:cNvSpPr txBox="1"/>
          <p:nvPr userDrawn="1"/>
        </p:nvSpPr>
        <p:spPr>
          <a:xfrm>
            <a:off x="5506226" y="6640084"/>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ROSKILDE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u="sng" dirty="0">
                <a:latin typeface="Aleo" panose="00000500000000000000" pitchFamily="2" charset="0"/>
              </a:rPr>
              <a:t>HUSK</a:t>
            </a:r>
            <a:r>
              <a:rPr lang="da-DK" sz="800" dirty="0">
                <a:latin typeface="Aleo" panose="00000500000000000000" pitchFamily="2" charset="0"/>
              </a:rPr>
              <a:t> at opdatere bagsiden med samme tekst. </a:t>
            </a:r>
          </a:p>
        </p:txBody>
      </p:sp>
      <p:sp>
        <p:nvSpPr>
          <p:cNvPr id="6" name="Pladsholder til tekst 5" descr="Institutionsnavn">
            <a:extLst>
              <a:ext uri="{FF2B5EF4-FFF2-40B4-BE49-F238E27FC236}">
                <a16:creationId xmlns:a16="http://schemas.microsoft.com/office/drawing/2014/main" id="{30A2C289-FCE7-4D67-AD6B-4842F8F09616}"/>
              </a:ext>
            </a:extLst>
          </p:cNvPr>
          <p:cNvSpPr>
            <a:spLocks noGrp="1"/>
          </p:cNvSpPr>
          <p:nvPr>
            <p:ph type="body" sz="quarter" idx="14" hasCustomPrompt="1"/>
          </p:nvPr>
        </p:nvSpPr>
        <p:spPr>
          <a:xfrm>
            <a:off x="452438" y="449263"/>
            <a:ext cx="3105150" cy="246505"/>
          </a:xfrm>
        </p:spPr>
        <p:txBody>
          <a:bodyPr>
            <a:normAutofit/>
          </a:bodyPr>
          <a:lstStyle>
            <a:lvl1pPr marL="0" indent="0">
              <a:buNone/>
              <a:defRPr sz="850">
                <a:solidFill>
                  <a:schemeClr val="accent1"/>
                </a:solidFill>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Institutionsnavn</a:t>
            </a:r>
          </a:p>
        </p:txBody>
      </p:sp>
    </p:spTree>
    <p:extLst>
      <p:ext uri="{BB962C8B-B14F-4D97-AF65-F5344CB8AC3E}">
        <p14:creationId xmlns:p14="http://schemas.microsoft.com/office/powerpoint/2010/main" val="2309400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rside_3_Til tryk">
    <p:bg>
      <p:bgPr>
        <a:solidFill>
          <a:schemeClr val="accent1"/>
        </a:solidFill>
        <a:effectLst/>
      </p:bgPr>
    </p:bg>
    <p:spTree>
      <p:nvGrpSpPr>
        <p:cNvPr id="1" name=""/>
        <p:cNvGrpSpPr/>
        <p:nvPr/>
      </p:nvGrpSpPr>
      <p:grpSpPr>
        <a:xfrm>
          <a:off x="0" y="0"/>
          <a:ext cx="0" cy="0"/>
          <a:chOff x="0" y="0"/>
          <a:chExt cx="0" cy="0"/>
        </a:xfrm>
      </p:grpSpPr>
      <p:sp>
        <p:nvSpPr>
          <p:cNvPr id="3" name="Subtitle 2" descr="Underoverskrift"/>
          <p:cNvSpPr>
            <a:spLocks noGrp="1"/>
          </p:cNvSpPr>
          <p:nvPr>
            <p:ph type="subTitle" idx="1" hasCustomPrompt="1"/>
          </p:nvPr>
        </p:nvSpPr>
        <p:spPr>
          <a:xfrm>
            <a:off x="455566" y="5800725"/>
            <a:ext cx="4427584" cy="1327150"/>
          </a:xfrm>
        </p:spPr>
        <p:txBody>
          <a:bodyPr>
            <a:normAutofit/>
          </a:bodyPr>
          <a:lstStyle>
            <a:lvl1pPr marL="0" indent="0" algn="l">
              <a:buNone/>
              <a:defRPr sz="1100">
                <a:solidFill>
                  <a:schemeClr val="bg1"/>
                </a:solidFill>
              </a:defRPr>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a-DK" dirty="0"/>
              <a:t>Underoverskrift</a:t>
            </a:r>
            <a:endParaRPr lang="en-US" dirty="0"/>
          </a:p>
        </p:txBody>
      </p:sp>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3575969006"/>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23753"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5"/>
                      <a:stretch>
                        <a:fillRect/>
                      </a:stretch>
                    </p:blipFill>
                    <p:spPr>
                      <a:xfrm>
                        <a:off x="1233" y="1212"/>
                        <a:ext cx="1234" cy="1212"/>
                      </a:xfrm>
                      <a:prstGeom prst="rect">
                        <a:avLst/>
                      </a:prstGeom>
                    </p:spPr>
                  </p:pic>
                </p:oleObj>
              </mc:Fallback>
            </mc:AlternateContent>
          </a:graphicData>
        </a:graphic>
      </p:graphicFrame>
      <p:sp>
        <p:nvSpPr>
          <p:cNvPr id="11" name="Titel 10" descr="Overskrift">
            <a:extLst>
              <a:ext uri="{FF2B5EF4-FFF2-40B4-BE49-F238E27FC236}">
                <a16:creationId xmlns:a16="http://schemas.microsoft.com/office/drawing/2014/main" id="{3F350682-F136-4597-BCAD-6610EBC8B825}"/>
              </a:ext>
            </a:extLst>
          </p:cNvPr>
          <p:cNvSpPr>
            <a:spLocks noGrp="1"/>
          </p:cNvSpPr>
          <p:nvPr>
            <p:ph type="title" hasCustomPrompt="1"/>
          </p:nvPr>
        </p:nvSpPr>
        <p:spPr>
          <a:xfrm>
            <a:off x="455566" y="2016226"/>
            <a:ext cx="4436315" cy="1330337"/>
          </a:xfrm>
        </p:spPr>
        <p:txBody>
          <a:bodyPr vert="horz"/>
          <a:lstStyle>
            <a:lvl1pPr>
              <a:defRPr sz="3800">
                <a:solidFill>
                  <a:schemeClr val="bg1"/>
                </a:solidFill>
              </a:defRPr>
            </a:lvl1pPr>
          </a:lstStyle>
          <a:p>
            <a:r>
              <a:rPr lang="da-DK" dirty="0"/>
              <a:t>Overskrift</a:t>
            </a:r>
          </a:p>
        </p:txBody>
      </p:sp>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47675" y="455613"/>
            <a:ext cx="1223184" cy="442799"/>
          </a:xfrm>
          <a:prstGeom prst="rect">
            <a:avLst/>
          </a:prstGeom>
        </p:spPr>
      </p:pic>
      <p:sp>
        <p:nvSpPr>
          <p:cNvPr id="12" name="Pladsholder til tekst 11" descr="#alle tiders roskilde">
            <a:extLst>
              <a:ext uri="{FF2B5EF4-FFF2-40B4-BE49-F238E27FC236}">
                <a16:creationId xmlns:a16="http://schemas.microsoft.com/office/drawing/2014/main" id="{09C52ED3-ACD9-4EE6-98F8-D58E13878388}"/>
              </a:ext>
            </a:extLst>
          </p:cNvPr>
          <p:cNvSpPr>
            <a:spLocks noGrp="1"/>
          </p:cNvSpPr>
          <p:nvPr>
            <p:ph type="body" sz="quarter" idx="13" hasCustomPrompt="1"/>
          </p:nvPr>
        </p:nvSpPr>
        <p:spPr>
          <a:xfrm>
            <a:off x="3078163" y="593777"/>
            <a:ext cx="1801812" cy="166471"/>
          </a:xfrm>
        </p:spPr>
        <p:txBody>
          <a:bodyPr>
            <a:normAutofit/>
          </a:bodyPr>
          <a:lstStyle>
            <a:lvl1pPr marL="0" indent="0" algn="r">
              <a:buNone/>
              <a:defRPr sz="850" cap="all" baseline="0">
                <a:solidFill>
                  <a:schemeClr val="bg1"/>
                </a:solidFill>
                <a:latin typeface="+mj-lt"/>
              </a:defRPr>
            </a:lvl1pPr>
          </a:lstStyle>
          <a:p>
            <a:pPr lvl="0"/>
            <a:r>
              <a:rPr lang="da-DK" dirty="0"/>
              <a:t>Alle tiders </a:t>
            </a:r>
            <a:r>
              <a:rPr lang="da-DK" dirty="0" err="1"/>
              <a:t>roskilde</a:t>
            </a:r>
            <a:endParaRPr lang="da-DK" dirty="0"/>
          </a:p>
        </p:txBody>
      </p:sp>
      <p:sp>
        <p:nvSpPr>
          <p:cNvPr id="8" name="Tekstfelt 7">
            <a:extLst>
              <a:ext uri="{FF2B5EF4-FFF2-40B4-BE49-F238E27FC236}">
                <a16:creationId xmlns:a16="http://schemas.microsoft.com/office/drawing/2014/main" id="{16C0F85F-6650-4C69-BB84-B040C6B8FF50}"/>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forside: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forsider. </a:t>
            </a:r>
          </a:p>
        </p:txBody>
      </p:sp>
      <p:pic>
        <p:nvPicPr>
          <p:cNvPr id="9" name="Billede 8">
            <a:extLst>
              <a:ext uri="{FF2B5EF4-FFF2-40B4-BE49-F238E27FC236}">
                <a16:creationId xmlns:a16="http://schemas.microsoft.com/office/drawing/2014/main" id="{0BFEA856-7A50-48DB-A279-C1D0CEEA853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0" name="Billede 9">
            <a:extLst>
              <a:ext uri="{FF2B5EF4-FFF2-40B4-BE49-F238E27FC236}">
                <a16:creationId xmlns:a16="http://schemas.microsoft.com/office/drawing/2014/main" id="{4B56463F-7F39-4E34-BAE2-597031C9C02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7" y="742340"/>
            <a:ext cx="2266173" cy="581429"/>
          </a:xfrm>
          <a:prstGeom prst="rect">
            <a:avLst/>
          </a:prstGeom>
        </p:spPr>
      </p:pic>
      <p:sp>
        <p:nvSpPr>
          <p:cNvPr id="13" name="Tekstfelt 12">
            <a:extLst>
              <a:ext uri="{FF2B5EF4-FFF2-40B4-BE49-F238E27FC236}">
                <a16:creationId xmlns:a16="http://schemas.microsoft.com/office/drawing/2014/main" id="{E30AB46E-00E4-44C1-95E4-A11353868955}"/>
              </a:ext>
            </a:extLst>
          </p:cNvPr>
          <p:cNvSpPr txBox="1"/>
          <p:nvPr userDrawn="1"/>
        </p:nvSpPr>
        <p:spPr>
          <a:xfrm>
            <a:off x="5506227" y="1524000"/>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ROSKILDE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u="sng" dirty="0">
                <a:latin typeface="Aleo" panose="00000500000000000000" pitchFamily="2" charset="0"/>
              </a:rPr>
              <a:t>HUSK</a:t>
            </a:r>
            <a:r>
              <a:rPr lang="da-DK" sz="800" dirty="0">
                <a:latin typeface="Aleo" panose="00000500000000000000" pitchFamily="2" charset="0"/>
              </a:rPr>
              <a:t> at opdatere bagsiden med samme tekst. </a:t>
            </a:r>
          </a:p>
        </p:txBody>
      </p:sp>
      <p:sp>
        <p:nvSpPr>
          <p:cNvPr id="14" name="Tekstfelt 13">
            <a:extLst>
              <a:ext uri="{FF2B5EF4-FFF2-40B4-BE49-F238E27FC236}">
                <a16:creationId xmlns:a16="http://schemas.microsoft.com/office/drawing/2014/main" id="{CA4B41A2-D1DA-41C4-A89B-26BE0E4AF0B2}"/>
              </a:ext>
            </a:extLst>
          </p:cNvPr>
          <p:cNvSpPr txBox="1"/>
          <p:nvPr userDrawn="1"/>
        </p:nvSpPr>
        <p:spPr>
          <a:xfrm>
            <a:off x="5506227" y="2237961"/>
            <a:ext cx="2266173" cy="693267"/>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Baggrundsfarve</a:t>
            </a:r>
          </a:p>
          <a:p>
            <a:pPr>
              <a:lnSpc>
                <a:spcPts val="1400"/>
              </a:lnSpc>
            </a:pPr>
            <a:r>
              <a:rPr lang="da-DK" sz="800" dirty="0">
                <a:latin typeface="Aleo" panose="00000500000000000000" pitchFamily="2" charset="0"/>
              </a:rPr>
              <a:t>Højreklik på siden, og vælge Formater baggrund.</a:t>
            </a:r>
          </a:p>
          <a:p>
            <a:pPr>
              <a:lnSpc>
                <a:spcPts val="1400"/>
              </a:lnSpc>
            </a:pPr>
            <a:r>
              <a:rPr lang="da-DK" sz="800" dirty="0">
                <a:latin typeface="Aleo" panose="00000500000000000000" pitchFamily="2" charset="0"/>
              </a:rPr>
              <a:t>I panelet til højre klikkes på </a:t>
            </a:r>
            <a:br>
              <a:rPr lang="da-DK" sz="800" dirty="0">
                <a:latin typeface="Aleo" panose="00000500000000000000" pitchFamily="2" charset="0"/>
              </a:rPr>
            </a:br>
            <a:r>
              <a:rPr lang="da-DK" sz="800" dirty="0">
                <a:latin typeface="Aleo" panose="00000500000000000000" pitchFamily="2" charset="0"/>
              </a:rPr>
              <a:t>og vælg den ønskede farve</a:t>
            </a:r>
          </a:p>
        </p:txBody>
      </p:sp>
      <p:pic>
        <p:nvPicPr>
          <p:cNvPr id="4" name="Billede 3">
            <a:extLst>
              <a:ext uri="{FF2B5EF4-FFF2-40B4-BE49-F238E27FC236}">
                <a16:creationId xmlns:a16="http://schemas.microsoft.com/office/drawing/2014/main" id="{F162B2D2-BEED-49CB-85F6-7348E5D4223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72354" y="2584775"/>
            <a:ext cx="304721" cy="193238"/>
          </a:xfrm>
          <a:prstGeom prst="rect">
            <a:avLst/>
          </a:prstGeom>
        </p:spPr>
      </p:pic>
      <p:pic>
        <p:nvPicPr>
          <p:cNvPr id="16" name="Billede 15">
            <a:extLst>
              <a:ext uri="{FF2B5EF4-FFF2-40B4-BE49-F238E27FC236}">
                <a16:creationId xmlns:a16="http://schemas.microsoft.com/office/drawing/2014/main" id="{5D8E59BD-0D6E-4FED-80C6-61EACD000592}"/>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13787"/>
          <a:stretch/>
        </p:blipFill>
        <p:spPr>
          <a:xfrm>
            <a:off x="5506227" y="2940753"/>
            <a:ext cx="1151748" cy="303727"/>
          </a:xfrm>
          <a:prstGeom prst="rect">
            <a:avLst/>
          </a:prstGeom>
        </p:spPr>
      </p:pic>
    </p:spTree>
    <p:extLst>
      <p:ext uri="{BB962C8B-B14F-4D97-AF65-F5344CB8AC3E}">
        <p14:creationId xmlns:p14="http://schemas.microsoft.com/office/powerpoint/2010/main" val="1043393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rside_4_Til tryk">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3" name="Subtitle 2" descr="Underoverskrift"/>
          <p:cNvSpPr>
            <a:spLocks noGrp="1"/>
          </p:cNvSpPr>
          <p:nvPr>
            <p:ph type="subTitle" idx="1" hasCustomPrompt="1"/>
          </p:nvPr>
        </p:nvSpPr>
        <p:spPr>
          <a:xfrm>
            <a:off x="455566" y="5800725"/>
            <a:ext cx="4427584" cy="1327150"/>
          </a:xfrm>
        </p:spPr>
        <p:txBody>
          <a:bodyPr>
            <a:normAutofit/>
          </a:bodyPr>
          <a:lstStyle>
            <a:lvl1pPr marL="0" indent="0" algn="l">
              <a:buNone/>
              <a:defRPr sz="1100">
                <a:solidFill>
                  <a:schemeClr val="bg1"/>
                </a:solidFill>
              </a:defRPr>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a-DK" dirty="0"/>
              <a:t>Underoverskrift</a:t>
            </a:r>
            <a:endParaRPr lang="en-US" dirty="0"/>
          </a:p>
        </p:txBody>
      </p:sp>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4060128366"/>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24777" name="think-cell Slide" r:id="rId5" imgW="378" imgH="379" progId="TCLayout.ActiveDocument.1">
                  <p:embed/>
                </p:oleObj>
              </mc:Choice>
              <mc:Fallback>
                <p:oleObj name="think-cell Slide" r:id="rId5"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6"/>
                      <a:stretch>
                        <a:fillRect/>
                      </a:stretch>
                    </p:blipFill>
                    <p:spPr>
                      <a:xfrm>
                        <a:off x="1233" y="1212"/>
                        <a:ext cx="1234" cy="1212"/>
                      </a:xfrm>
                      <a:prstGeom prst="rect">
                        <a:avLst/>
                      </a:prstGeom>
                    </p:spPr>
                  </p:pic>
                </p:oleObj>
              </mc:Fallback>
            </mc:AlternateContent>
          </a:graphicData>
        </a:graphic>
      </p:graphicFrame>
      <p:sp>
        <p:nvSpPr>
          <p:cNvPr id="11" name="Titel 10" descr="Overskrift">
            <a:extLst>
              <a:ext uri="{FF2B5EF4-FFF2-40B4-BE49-F238E27FC236}">
                <a16:creationId xmlns:a16="http://schemas.microsoft.com/office/drawing/2014/main" id="{3F350682-F136-4597-BCAD-6610EBC8B825}"/>
              </a:ext>
            </a:extLst>
          </p:cNvPr>
          <p:cNvSpPr>
            <a:spLocks noGrp="1"/>
          </p:cNvSpPr>
          <p:nvPr>
            <p:ph type="title" hasCustomPrompt="1"/>
          </p:nvPr>
        </p:nvSpPr>
        <p:spPr>
          <a:xfrm>
            <a:off x="455566" y="2016226"/>
            <a:ext cx="4436315" cy="1330337"/>
          </a:xfrm>
        </p:spPr>
        <p:txBody>
          <a:bodyPr vert="horz"/>
          <a:lstStyle>
            <a:lvl1pPr>
              <a:defRPr sz="3800">
                <a:solidFill>
                  <a:schemeClr val="bg1"/>
                </a:solidFill>
              </a:defRPr>
            </a:lvl1pPr>
          </a:lstStyle>
          <a:p>
            <a:r>
              <a:rPr lang="da-DK" dirty="0"/>
              <a:t>Overskrift</a:t>
            </a:r>
          </a:p>
        </p:txBody>
      </p:sp>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447675" y="455613"/>
            <a:ext cx="1223184" cy="442799"/>
          </a:xfrm>
          <a:prstGeom prst="rect">
            <a:avLst/>
          </a:prstGeom>
        </p:spPr>
      </p:pic>
      <p:sp>
        <p:nvSpPr>
          <p:cNvPr id="12" name="Pladsholder til tekst 11" descr="#alle tiders roskilde">
            <a:extLst>
              <a:ext uri="{FF2B5EF4-FFF2-40B4-BE49-F238E27FC236}">
                <a16:creationId xmlns:a16="http://schemas.microsoft.com/office/drawing/2014/main" id="{B5B94DEA-4373-4F72-A4F1-24D8624B7B25}"/>
              </a:ext>
            </a:extLst>
          </p:cNvPr>
          <p:cNvSpPr>
            <a:spLocks noGrp="1"/>
          </p:cNvSpPr>
          <p:nvPr>
            <p:ph type="body" sz="quarter" idx="13" hasCustomPrompt="1"/>
          </p:nvPr>
        </p:nvSpPr>
        <p:spPr>
          <a:xfrm>
            <a:off x="3078163" y="593777"/>
            <a:ext cx="1801812" cy="166471"/>
          </a:xfrm>
        </p:spPr>
        <p:txBody>
          <a:bodyPr>
            <a:normAutofit/>
          </a:bodyPr>
          <a:lstStyle>
            <a:lvl1pPr marL="0" indent="0" algn="r">
              <a:buNone/>
              <a:defRPr sz="850" cap="all" baseline="0">
                <a:solidFill>
                  <a:schemeClr val="bg1"/>
                </a:solidFill>
                <a:latin typeface="+mj-lt"/>
              </a:defRPr>
            </a:lvl1pPr>
          </a:lstStyle>
          <a:p>
            <a:pPr lvl="0"/>
            <a:r>
              <a:rPr lang="da-DK" dirty="0"/>
              <a:t>Alle tiders </a:t>
            </a:r>
            <a:r>
              <a:rPr lang="da-DK" dirty="0" err="1"/>
              <a:t>roskilde</a:t>
            </a:r>
            <a:endParaRPr lang="da-DK" dirty="0"/>
          </a:p>
        </p:txBody>
      </p:sp>
      <p:sp>
        <p:nvSpPr>
          <p:cNvPr id="8" name="Tekstfelt 7">
            <a:extLst>
              <a:ext uri="{FF2B5EF4-FFF2-40B4-BE49-F238E27FC236}">
                <a16:creationId xmlns:a16="http://schemas.microsoft.com/office/drawing/2014/main" id="{B8DF903F-12FC-4E5C-9310-377BC2724C82}"/>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forside: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forsider. </a:t>
            </a:r>
          </a:p>
        </p:txBody>
      </p:sp>
      <p:pic>
        <p:nvPicPr>
          <p:cNvPr id="9" name="Billede 8">
            <a:extLst>
              <a:ext uri="{FF2B5EF4-FFF2-40B4-BE49-F238E27FC236}">
                <a16:creationId xmlns:a16="http://schemas.microsoft.com/office/drawing/2014/main" id="{72432428-4062-41BF-945A-1BE85AC43D4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0" name="Billede 9">
            <a:extLst>
              <a:ext uri="{FF2B5EF4-FFF2-40B4-BE49-F238E27FC236}">
                <a16:creationId xmlns:a16="http://schemas.microsoft.com/office/drawing/2014/main" id="{9379F9B6-BAE9-4920-83B6-0713470A03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506227" y="742340"/>
            <a:ext cx="2266173" cy="581429"/>
          </a:xfrm>
          <a:prstGeom prst="rect">
            <a:avLst/>
          </a:prstGeom>
        </p:spPr>
      </p:pic>
      <p:sp>
        <p:nvSpPr>
          <p:cNvPr id="13" name="Tekstfelt 12">
            <a:extLst>
              <a:ext uri="{FF2B5EF4-FFF2-40B4-BE49-F238E27FC236}">
                <a16:creationId xmlns:a16="http://schemas.microsoft.com/office/drawing/2014/main" id="{B09F6B29-8AF8-4FF4-BF39-4DB202333FB8}"/>
              </a:ext>
            </a:extLst>
          </p:cNvPr>
          <p:cNvSpPr txBox="1"/>
          <p:nvPr userDrawn="1"/>
        </p:nvSpPr>
        <p:spPr>
          <a:xfrm>
            <a:off x="5506227" y="1524000"/>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u="sng" dirty="0">
                <a:latin typeface="Aleo" panose="00000500000000000000" pitchFamily="2" charset="0"/>
              </a:rPr>
              <a:t>HUSK</a:t>
            </a:r>
            <a:r>
              <a:rPr lang="da-DK" sz="800" dirty="0">
                <a:latin typeface="Aleo" panose="00000500000000000000" pitchFamily="2" charset="0"/>
              </a:rPr>
              <a:t> at opdatere bagsiden med samme tekst. </a:t>
            </a:r>
          </a:p>
        </p:txBody>
      </p:sp>
      <p:sp>
        <p:nvSpPr>
          <p:cNvPr id="16" name="Tekstfelt 15">
            <a:extLst>
              <a:ext uri="{FF2B5EF4-FFF2-40B4-BE49-F238E27FC236}">
                <a16:creationId xmlns:a16="http://schemas.microsoft.com/office/drawing/2014/main" id="{A45E2683-CC7C-4840-820C-7E88AABBE515}"/>
              </a:ext>
            </a:extLst>
          </p:cNvPr>
          <p:cNvSpPr txBox="1"/>
          <p:nvPr userDrawn="1"/>
        </p:nvSpPr>
        <p:spPr>
          <a:xfrm>
            <a:off x="5506227" y="2237961"/>
            <a:ext cx="2266173" cy="872803"/>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Baggrundsbillede</a:t>
            </a:r>
          </a:p>
          <a:p>
            <a:pPr>
              <a:lnSpc>
                <a:spcPts val="1400"/>
              </a:lnSpc>
            </a:pPr>
            <a:r>
              <a:rPr lang="da-DK" sz="800" dirty="0">
                <a:latin typeface="Aleo" panose="00000500000000000000" pitchFamily="2" charset="0"/>
              </a:rPr>
              <a:t>Højreklik på siden, og vælge Formater baggrund.</a:t>
            </a:r>
          </a:p>
          <a:p>
            <a:pPr>
              <a:lnSpc>
                <a:spcPts val="1400"/>
              </a:lnSpc>
            </a:pPr>
            <a:r>
              <a:rPr lang="da-DK" sz="800" dirty="0">
                <a:latin typeface="Aleo" panose="00000500000000000000" pitchFamily="2" charset="0"/>
              </a:rPr>
              <a:t>I panelet til højre, under ”Indsæt billede fra”, klikkes på Fil.</a:t>
            </a:r>
            <a:br>
              <a:rPr lang="da-DK" sz="800" dirty="0">
                <a:latin typeface="Aleo" panose="00000500000000000000" pitchFamily="2" charset="0"/>
              </a:rPr>
            </a:br>
            <a:r>
              <a:rPr lang="da-DK" sz="800" dirty="0">
                <a:latin typeface="Aleo" panose="00000500000000000000" pitchFamily="2" charset="0"/>
              </a:rPr>
              <a:t>Udvælg derefter det ønskede billede.</a:t>
            </a:r>
          </a:p>
        </p:txBody>
      </p:sp>
    </p:spTree>
    <p:extLst>
      <p:ext uri="{BB962C8B-B14F-4D97-AF65-F5344CB8AC3E}">
        <p14:creationId xmlns:p14="http://schemas.microsoft.com/office/powerpoint/2010/main" val="1040292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_5_Til tryk">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3" name="Subtitle 2" descr="Underoverskrift"/>
          <p:cNvSpPr>
            <a:spLocks noGrp="1"/>
          </p:cNvSpPr>
          <p:nvPr>
            <p:ph type="subTitle" idx="1" hasCustomPrompt="1"/>
          </p:nvPr>
        </p:nvSpPr>
        <p:spPr>
          <a:xfrm>
            <a:off x="455566" y="5800725"/>
            <a:ext cx="4427584" cy="1327150"/>
          </a:xfrm>
        </p:spPr>
        <p:txBody>
          <a:bodyPr>
            <a:normAutofit/>
          </a:bodyPr>
          <a:lstStyle>
            <a:lvl1pPr marL="0" indent="0" algn="l">
              <a:buNone/>
              <a:defRPr sz="1100"/>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a-DK" dirty="0"/>
              <a:t>Underoverskrift</a:t>
            </a:r>
            <a:endParaRPr lang="en-US" dirty="0"/>
          </a:p>
        </p:txBody>
      </p:sp>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3286009736"/>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25801" name="think-cell Slide" r:id="rId5" imgW="378" imgH="379" progId="TCLayout.ActiveDocument.1">
                  <p:embed/>
                </p:oleObj>
              </mc:Choice>
              <mc:Fallback>
                <p:oleObj name="think-cell Slide" r:id="rId5"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6"/>
                      <a:stretch>
                        <a:fillRect/>
                      </a:stretch>
                    </p:blipFill>
                    <p:spPr>
                      <a:xfrm>
                        <a:off x="1233" y="1212"/>
                        <a:ext cx="1234" cy="1212"/>
                      </a:xfrm>
                      <a:prstGeom prst="rect">
                        <a:avLst/>
                      </a:prstGeom>
                    </p:spPr>
                  </p:pic>
                </p:oleObj>
              </mc:Fallback>
            </mc:AlternateContent>
          </a:graphicData>
        </a:graphic>
      </p:graphicFrame>
      <p:sp>
        <p:nvSpPr>
          <p:cNvPr id="11" name="Titel 10" descr="Overskrift">
            <a:extLst>
              <a:ext uri="{FF2B5EF4-FFF2-40B4-BE49-F238E27FC236}">
                <a16:creationId xmlns:a16="http://schemas.microsoft.com/office/drawing/2014/main" id="{3F350682-F136-4597-BCAD-6610EBC8B825}"/>
              </a:ext>
            </a:extLst>
          </p:cNvPr>
          <p:cNvSpPr>
            <a:spLocks noGrp="1"/>
          </p:cNvSpPr>
          <p:nvPr>
            <p:ph type="title" hasCustomPrompt="1"/>
          </p:nvPr>
        </p:nvSpPr>
        <p:spPr>
          <a:xfrm>
            <a:off x="455566" y="2016226"/>
            <a:ext cx="4436315" cy="1330337"/>
          </a:xfrm>
        </p:spPr>
        <p:txBody>
          <a:bodyPr vert="horz"/>
          <a:lstStyle>
            <a:lvl1pPr>
              <a:defRPr sz="3800"/>
            </a:lvl1pPr>
          </a:lstStyle>
          <a:p>
            <a:r>
              <a:rPr lang="da-DK" dirty="0"/>
              <a:t>Overskrift</a:t>
            </a:r>
          </a:p>
        </p:txBody>
      </p:sp>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47675" y="455613"/>
            <a:ext cx="1223184" cy="442800"/>
          </a:xfrm>
          <a:prstGeom prst="rect">
            <a:avLst/>
          </a:prstGeom>
        </p:spPr>
      </p:pic>
      <p:sp>
        <p:nvSpPr>
          <p:cNvPr id="12" name="Pladsholder til tekst 11" descr="#alle tiders roskilde">
            <a:extLst>
              <a:ext uri="{FF2B5EF4-FFF2-40B4-BE49-F238E27FC236}">
                <a16:creationId xmlns:a16="http://schemas.microsoft.com/office/drawing/2014/main" id="{D21F7EBD-E4B5-4254-960C-A40EECEE511C}"/>
              </a:ext>
            </a:extLst>
          </p:cNvPr>
          <p:cNvSpPr>
            <a:spLocks noGrp="1"/>
          </p:cNvSpPr>
          <p:nvPr>
            <p:ph type="body" sz="quarter" idx="13" hasCustomPrompt="1"/>
          </p:nvPr>
        </p:nvSpPr>
        <p:spPr>
          <a:xfrm>
            <a:off x="3078163" y="593777"/>
            <a:ext cx="1801812" cy="166471"/>
          </a:xfrm>
        </p:spPr>
        <p:txBody>
          <a:bodyPr>
            <a:normAutofit/>
          </a:bodyPr>
          <a:lstStyle>
            <a:lvl1pPr marL="0" indent="0" algn="r">
              <a:buNone/>
              <a:defRPr sz="850" cap="all" baseline="0">
                <a:latin typeface="+mj-lt"/>
              </a:defRPr>
            </a:lvl1pPr>
          </a:lstStyle>
          <a:p>
            <a:pPr lvl="0"/>
            <a:r>
              <a:rPr lang="da-DK" dirty="0"/>
              <a:t>Alle tiders </a:t>
            </a:r>
            <a:r>
              <a:rPr lang="da-DK" dirty="0" err="1"/>
              <a:t>roskilde</a:t>
            </a:r>
            <a:endParaRPr lang="da-DK" dirty="0"/>
          </a:p>
        </p:txBody>
      </p:sp>
      <p:sp>
        <p:nvSpPr>
          <p:cNvPr id="9" name="Tekstfelt 8">
            <a:extLst>
              <a:ext uri="{FF2B5EF4-FFF2-40B4-BE49-F238E27FC236}">
                <a16:creationId xmlns:a16="http://schemas.microsoft.com/office/drawing/2014/main" id="{6F9BA47E-9AF6-44CA-9FF4-34825C2133E0}"/>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forside: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forsider. </a:t>
            </a:r>
          </a:p>
        </p:txBody>
      </p:sp>
      <p:pic>
        <p:nvPicPr>
          <p:cNvPr id="13" name="Billede 12">
            <a:extLst>
              <a:ext uri="{FF2B5EF4-FFF2-40B4-BE49-F238E27FC236}">
                <a16:creationId xmlns:a16="http://schemas.microsoft.com/office/drawing/2014/main" id="{12C99883-D185-407C-A6FE-864EE91F27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4" name="Billede 13">
            <a:extLst>
              <a:ext uri="{FF2B5EF4-FFF2-40B4-BE49-F238E27FC236}">
                <a16:creationId xmlns:a16="http://schemas.microsoft.com/office/drawing/2014/main" id="{12B3490F-DD58-47F0-92EB-03DCFED9A9A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506227" y="742340"/>
            <a:ext cx="2266173" cy="581429"/>
          </a:xfrm>
          <a:prstGeom prst="rect">
            <a:avLst/>
          </a:prstGeom>
        </p:spPr>
      </p:pic>
      <p:sp>
        <p:nvSpPr>
          <p:cNvPr id="16" name="Tekstfelt 15">
            <a:extLst>
              <a:ext uri="{FF2B5EF4-FFF2-40B4-BE49-F238E27FC236}">
                <a16:creationId xmlns:a16="http://schemas.microsoft.com/office/drawing/2014/main" id="{0F512C5D-4AC3-478E-A0CA-E4A822EBF352}"/>
              </a:ext>
            </a:extLst>
          </p:cNvPr>
          <p:cNvSpPr txBox="1"/>
          <p:nvPr userDrawn="1"/>
        </p:nvSpPr>
        <p:spPr>
          <a:xfrm>
            <a:off x="5506227" y="1524000"/>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u="sng" dirty="0">
                <a:latin typeface="Aleo" panose="00000500000000000000" pitchFamily="2" charset="0"/>
              </a:rPr>
              <a:t>HUSK</a:t>
            </a:r>
            <a:r>
              <a:rPr lang="da-DK" sz="800" dirty="0">
                <a:latin typeface="Aleo" panose="00000500000000000000" pitchFamily="2" charset="0"/>
              </a:rPr>
              <a:t> at opdatere bagsiden med samme tekst. </a:t>
            </a:r>
          </a:p>
        </p:txBody>
      </p:sp>
      <p:sp>
        <p:nvSpPr>
          <p:cNvPr id="17" name="Tekstfelt 16">
            <a:extLst>
              <a:ext uri="{FF2B5EF4-FFF2-40B4-BE49-F238E27FC236}">
                <a16:creationId xmlns:a16="http://schemas.microsoft.com/office/drawing/2014/main" id="{303FBDD3-EE7B-4849-8678-29ECC797270B}"/>
              </a:ext>
            </a:extLst>
          </p:cNvPr>
          <p:cNvSpPr txBox="1"/>
          <p:nvPr userDrawn="1"/>
        </p:nvSpPr>
        <p:spPr>
          <a:xfrm>
            <a:off x="5506227" y="2237961"/>
            <a:ext cx="2266173" cy="872803"/>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Baggrundsbillede</a:t>
            </a:r>
          </a:p>
          <a:p>
            <a:pPr>
              <a:lnSpc>
                <a:spcPts val="1400"/>
              </a:lnSpc>
            </a:pPr>
            <a:r>
              <a:rPr lang="da-DK" sz="800" dirty="0">
                <a:latin typeface="Aleo" panose="00000500000000000000" pitchFamily="2" charset="0"/>
              </a:rPr>
              <a:t>Højreklik på siden, og vælge Formater baggrund.</a:t>
            </a:r>
          </a:p>
          <a:p>
            <a:pPr>
              <a:lnSpc>
                <a:spcPts val="1400"/>
              </a:lnSpc>
            </a:pPr>
            <a:r>
              <a:rPr lang="da-DK" sz="800" dirty="0">
                <a:latin typeface="Aleo" panose="00000500000000000000" pitchFamily="2" charset="0"/>
              </a:rPr>
              <a:t>I panelet til højre, under ”Indsæt billede fra”, klikkes på Fil.</a:t>
            </a:r>
            <a:br>
              <a:rPr lang="da-DK" sz="800" dirty="0">
                <a:latin typeface="Aleo" panose="00000500000000000000" pitchFamily="2" charset="0"/>
              </a:rPr>
            </a:br>
            <a:r>
              <a:rPr lang="da-DK" sz="800" dirty="0">
                <a:latin typeface="Aleo" panose="00000500000000000000" pitchFamily="2" charset="0"/>
              </a:rPr>
              <a:t>Udvælg derefter det ønskede billede.</a:t>
            </a:r>
          </a:p>
        </p:txBody>
      </p:sp>
    </p:spTree>
    <p:extLst>
      <p:ext uri="{BB962C8B-B14F-4D97-AF65-F5344CB8AC3E}">
        <p14:creationId xmlns:p14="http://schemas.microsoft.com/office/powerpoint/2010/main" val="585701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side_6_Til tryk">
    <p:spTree>
      <p:nvGrpSpPr>
        <p:cNvPr id="1" name=""/>
        <p:cNvGrpSpPr/>
        <p:nvPr/>
      </p:nvGrpSpPr>
      <p:grpSpPr>
        <a:xfrm>
          <a:off x="0" y="0"/>
          <a:ext cx="0" cy="0"/>
          <a:chOff x="0" y="0"/>
          <a:chExt cx="0" cy="0"/>
        </a:xfrm>
      </p:grpSpPr>
      <p:sp>
        <p:nvSpPr>
          <p:cNvPr id="3" name="Subtitle 2" descr="Underoverskrift"/>
          <p:cNvSpPr>
            <a:spLocks noGrp="1"/>
          </p:cNvSpPr>
          <p:nvPr>
            <p:ph type="subTitle" idx="1" hasCustomPrompt="1"/>
          </p:nvPr>
        </p:nvSpPr>
        <p:spPr>
          <a:xfrm>
            <a:off x="455566" y="5791200"/>
            <a:ext cx="4427584" cy="1327150"/>
          </a:xfrm>
        </p:spPr>
        <p:txBody>
          <a:bodyPr>
            <a:normAutofit/>
          </a:bodyPr>
          <a:lstStyle>
            <a:lvl1pPr marL="0" indent="0" algn="l">
              <a:buNone/>
              <a:defRPr sz="1100"/>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a-DK" dirty="0"/>
              <a:t>Underoverskrift</a:t>
            </a:r>
            <a:endParaRPr lang="en-US" dirty="0"/>
          </a:p>
        </p:txBody>
      </p:sp>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1024233295"/>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26825" name="think-cell Slide" r:id="rId4" imgW="378" imgH="379" progId="TCLayout.ActiveDocument.1">
                  <p:embed/>
                </p:oleObj>
              </mc:Choice>
              <mc:Fallback>
                <p:oleObj name="think-cell Slide" r:id="rId4" imgW="378" imgH="379" progId="TCLayout.ActiveDocument.1">
                  <p:embed/>
                  <p:pic>
                    <p:nvPicPr>
                      <p:cNvPr id="8" name="Objekt 7" hidden="1">
                        <a:extLst>
                          <a:ext uri="{FF2B5EF4-FFF2-40B4-BE49-F238E27FC236}">
                            <a16:creationId xmlns:a16="http://schemas.microsoft.com/office/drawing/2014/main" id="{A7298845-F3B1-4AF3-A259-043605EFE047}"/>
                          </a:ext>
                        </a:extLst>
                      </p:cNvPr>
                      <p:cNvPicPr/>
                      <p:nvPr/>
                    </p:nvPicPr>
                    <p:blipFill>
                      <a:blip r:embed="rId5"/>
                      <a:stretch>
                        <a:fillRect/>
                      </a:stretch>
                    </p:blipFill>
                    <p:spPr>
                      <a:xfrm>
                        <a:off x="1233" y="1212"/>
                        <a:ext cx="1234" cy="1212"/>
                      </a:xfrm>
                      <a:prstGeom prst="rect">
                        <a:avLst/>
                      </a:prstGeom>
                    </p:spPr>
                  </p:pic>
                </p:oleObj>
              </mc:Fallback>
            </mc:AlternateContent>
          </a:graphicData>
        </a:graphic>
      </p:graphicFrame>
      <p:sp>
        <p:nvSpPr>
          <p:cNvPr id="11" name="Titel 10" descr="Overskrift">
            <a:extLst>
              <a:ext uri="{FF2B5EF4-FFF2-40B4-BE49-F238E27FC236}">
                <a16:creationId xmlns:a16="http://schemas.microsoft.com/office/drawing/2014/main" id="{3F350682-F136-4597-BCAD-6610EBC8B825}"/>
              </a:ext>
            </a:extLst>
          </p:cNvPr>
          <p:cNvSpPr>
            <a:spLocks noGrp="1"/>
          </p:cNvSpPr>
          <p:nvPr>
            <p:ph type="title" hasCustomPrompt="1"/>
          </p:nvPr>
        </p:nvSpPr>
        <p:spPr>
          <a:xfrm>
            <a:off x="455566" y="4229100"/>
            <a:ext cx="4436315" cy="1330337"/>
          </a:xfrm>
        </p:spPr>
        <p:txBody>
          <a:bodyPr vert="horz"/>
          <a:lstStyle>
            <a:lvl1pPr>
              <a:defRPr sz="3800"/>
            </a:lvl1pPr>
          </a:lstStyle>
          <a:p>
            <a:r>
              <a:rPr lang="da-DK" dirty="0"/>
              <a:t>Overskrift</a:t>
            </a:r>
          </a:p>
        </p:txBody>
      </p:sp>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47675" y="455613"/>
            <a:ext cx="1223184" cy="442800"/>
          </a:xfrm>
          <a:prstGeom prst="rect">
            <a:avLst/>
          </a:prstGeom>
        </p:spPr>
      </p:pic>
      <p:sp>
        <p:nvSpPr>
          <p:cNvPr id="17" name="Pladsholder til billede 16">
            <a:extLst>
              <a:ext uri="{FF2B5EF4-FFF2-40B4-BE49-F238E27FC236}">
                <a16:creationId xmlns:a16="http://schemas.microsoft.com/office/drawing/2014/main" id="{367FEC29-CAB6-4944-87F9-467B638535CF}"/>
              </a:ext>
            </a:extLst>
          </p:cNvPr>
          <p:cNvSpPr>
            <a:spLocks noGrp="1"/>
          </p:cNvSpPr>
          <p:nvPr>
            <p:ph type="pic" sz="quarter" idx="13"/>
          </p:nvPr>
        </p:nvSpPr>
        <p:spPr>
          <a:xfrm>
            <a:off x="447675" y="1331913"/>
            <a:ext cx="4879975" cy="2447925"/>
          </a:xfrm>
        </p:spPr>
        <p:txBody>
          <a:bodyPr/>
          <a:lstStyle>
            <a:lvl1pPr marL="0" indent="0">
              <a:buNone/>
              <a:defRPr/>
            </a:lvl1pPr>
          </a:lstStyle>
          <a:p>
            <a:endParaRPr lang="da-DK" dirty="0"/>
          </a:p>
        </p:txBody>
      </p:sp>
      <p:sp>
        <p:nvSpPr>
          <p:cNvPr id="12" name="Pladsholder til tekst 11" descr="#alle tiders roskilde">
            <a:extLst>
              <a:ext uri="{FF2B5EF4-FFF2-40B4-BE49-F238E27FC236}">
                <a16:creationId xmlns:a16="http://schemas.microsoft.com/office/drawing/2014/main" id="{3A37CF42-AFC4-404E-A71C-301883E04D16}"/>
              </a:ext>
            </a:extLst>
          </p:cNvPr>
          <p:cNvSpPr>
            <a:spLocks noGrp="1"/>
          </p:cNvSpPr>
          <p:nvPr>
            <p:ph type="body" sz="quarter" idx="14" hasCustomPrompt="1"/>
          </p:nvPr>
        </p:nvSpPr>
        <p:spPr>
          <a:xfrm>
            <a:off x="3078163" y="593777"/>
            <a:ext cx="1801812" cy="166471"/>
          </a:xfrm>
        </p:spPr>
        <p:txBody>
          <a:bodyPr>
            <a:normAutofit/>
          </a:bodyPr>
          <a:lstStyle>
            <a:lvl1pPr marL="0" indent="0" algn="r">
              <a:buNone/>
              <a:defRPr sz="850" cap="all" baseline="0">
                <a:latin typeface="+mj-lt"/>
              </a:defRPr>
            </a:lvl1pPr>
          </a:lstStyle>
          <a:p>
            <a:pPr lvl="0"/>
            <a:r>
              <a:rPr lang="da-DK" dirty="0"/>
              <a:t>Alle tiders </a:t>
            </a:r>
            <a:r>
              <a:rPr lang="da-DK" dirty="0" err="1"/>
              <a:t>roskilde</a:t>
            </a:r>
            <a:endParaRPr lang="da-DK" dirty="0"/>
          </a:p>
        </p:txBody>
      </p:sp>
      <p:sp>
        <p:nvSpPr>
          <p:cNvPr id="8" name="Tekstfelt 7">
            <a:extLst>
              <a:ext uri="{FF2B5EF4-FFF2-40B4-BE49-F238E27FC236}">
                <a16:creationId xmlns:a16="http://schemas.microsoft.com/office/drawing/2014/main" id="{76115779-9266-44D9-B8FB-96689E07F9F7}"/>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forside: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forsider. </a:t>
            </a:r>
          </a:p>
        </p:txBody>
      </p:sp>
      <p:pic>
        <p:nvPicPr>
          <p:cNvPr id="9" name="Billede 8">
            <a:extLst>
              <a:ext uri="{FF2B5EF4-FFF2-40B4-BE49-F238E27FC236}">
                <a16:creationId xmlns:a16="http://schemas.microsoft.com/office/drawing/2014/main" id="{5557BC15-FB18-4AB3-A140-B26B0E1A614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0" name="Billede 9">
            <a:extLst>
              <a:ext uri="{FF2B5EF4-FFF2-40B4-BE49-F238E27FC236}">
                <a16:creationId xmlns:a16="http://schemas.microsoft.com/office/drawing/2014/main" id="{11CA2947-EAD3-4352-A646-B845FEEF85B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7" y="742340"/>
            <a:ext cx="2266173" cy="581429"/>
          </a:xfrm>
          <a:prstGeom prst="rect">
            <a:avLst/>
          </a:prstGeom>
        </p:spPr>
      </p:pic>
      <p:sp>
        <p:nvSpPr>
          <p:cNvPr id="13" name="Tekstfelt 12">
            <a:extLst>
              <a:ext uri="{FF2B5EF4-FFF2-40B4-BE49-F238E27FC236}">
                <a16:creationId xmlns:a16="http://schemas.microsoft.com/office/drawing/2014/main" id="{CCAF25F2-1FE3-414A-958F-B44D6A544096}"/>
              </a:ext>
            </a:extLst>
          </p:cNvPr>
          <p:cNvSpPr txBox="1"/>
          <p:nvPr userDrawn="1"/>
        </p:nvSpPr>
        <p:spPr>
          <a:xfrm>
            <a:off x="5506227" y="1524000"/>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ROSKILDE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u="sng" dirty="0">
                <a:latin typeface="Aleo" panose="00000500000000000000" pitchFamily="2" charset="0"/>
              </a:rPr>
              <a:t>HUSK</a:t>
            </a:r>
            <a:r>
              <a:rPr lang="da-DK" sz="800" dirty="0">
                <a:latin typeface="Aleo" panose="00000500000000000000" pitchFamily="2" charset="0"/>
              </a:rPr>
              <a:t> at opdatere bagsiden med samme tekst. </a:t>
            </a:r>
          </a:p>
        </p:txBody>
      </p:sp>
      <p:sp>
        <p:nvSpPr>
          <p:cNvPr id="14" name="Tekstfelt 13">
            <a:extLst>
              <a:ext uri="{FF2B5EF4-FFF2-40B4-BE49-F238E27FC236}">
                <a16:creationId xmlns:a16="http://schemas.microsoft.com/office/drawing/2014/main" id="{E277038F-5644-4BB4-A7FE-11745DEB3945}"/>
              </a:ext>
            </a:extLst>
          </p:cNvPr>
          <p:cNvSpPr txBox="1"/>
          <p:nvPr userDrawn="1"/>
        </p:nvSpPr>
        <p:spPr>
          <a:xfrm>
            <a:off x="5506226" y="2237961"/>
            <a:ext cx="2266173" cy="1052339"/>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Indsæt billede</a:t>
            </a:r>
          </a:p>
          <a:p>
            <a:pPr>
              <a:lnSpc>
                <a:spcPts val="1400"/>
              </a:lnSpc>
            </a:pPr>
            <a:r>
              <a:rPr lang="da-DK" sz="800" dirty="0">
                <a:latin typeface="Aleo" panose="00000500000000000000" pitchFamily="2" charset="0"/>
              </a:rPr>
              <a:t>Klik på ikonet og vælg det ønskede billede.</a:t>
            </a:r>
          </a:p>
          <a:p>
            <a:pPr>
              <a:lnSpc>
                <a:spcPts val="1400"/>
              </a:lnSpc>
            </a:pPr>
            <a:r>
              <a:rPr lang="da-DK" sz="800" dirty="0">
                <a:latin typeface="Aleo" panose="00000500000000000000" pitchFamily="2" charset="0"/>
              </a:rPr>
              <a:t>Efterfølgende klikker du på billedet med højre musetast, og vælger Beskær.</a:t>
            </a:r>
          </a:p>
          <a:p>
            <a:pPr>
              <a:lnSpc>
                <a:spcPts val="1400"/>
              </a:lnSpc>
            </a:pPr>
            <a:endParaRPr lang="da-DK" sz="800" dirty="0">
              <a:latin typeface="Aleo" panose="00000500000000000000" pitchFamily="2" charset="0"/>
            </a:endParaRPr>
          </a:p>
          <a:p>
            <a:pPr>
              <a:lnSpc>
                <a:spcPts val="1400"/>
              </a:lnSpc>
            </a:pPr>
            <a:r>
              <a:rPr lang="da-DK" sz="800" dirty="0">
                <a:latin typeface="Aleo" panose="00000500000000000000" pitchFamily="2" charset="0"/>
              </a:rPr>
              <a:t>Du kan nu tilpasse visningen.</a:t>
            </a:r>
          </a:p>
        </p:txBody>
      </p:sp>
      <p:pic>
        <p:nvPicPr>
          <p:cNvPr id="4" name="Billede 3">
            <a:extLst>
              <a:ext uri="{FF2B5EF4-FFF2-40B4-BE49-F238E27FC236}">
                <a16:creationId xmlns:a16="http://schemas.microsoft.com/office/drawing/2014/main" id="{6ED5400C-E871-4F23-A43F-81A8B137599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936860" y="2769621"/>
            <a:ext cx="335584" cy="402701"/>
          </a:xfrm>
          <a:prstGeom prst="rect">
            <a:avLst/>
          </a:prstGeom>
        </p:spPr>
      </p:pic>
    </p:spTree>
    <p:extLst>
      <p:ext uri="{BB962C8B-B14F-4D97-AF65-F5344CB8AC3E}">
        <p14:creationId xmlns:p14="http://schemas.microsoft.com/office/powerpoint/2010/main" val="2090493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lede m tekst_Til tryk">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7D704D1-3ADE-49B8-9C99-3CE427228101}"/>
              </a:ext>
            </a:extLst>
          </p:cNvPr>
          <p:cNvGraphicFramePr>
            <a:graphicFrameLocks noChangeAspect="1"/>
          </p:cNvGraphicFramePr>
          <p:nvPr userDrawn="1">
            <p:custDataLst>
              <p:tags r:id="rId2"/>
            </p:custDataLst>
            <p:extLst>
              <p:ext uri="{D42A27DB-BD31-4B8C-83A1-F6EECF244321}">
                <p14:modId xmlns:p14="http://schemas.microsoft.com/office/powerpoint/2010/main" val="3054186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49" name="think-cell Slide" r:id="rId4" imgW="378" imgH="379" progId="TCLayout.ActiveDocument.1">
                  <p:embed/>
                </p:oleObj>
              </mc:Choice>
              <mc:Fallback>
                <p:oleObj name="think-cell Slide" r:id="rId4" imgW="378" imgH="37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ladsholder til billede 4">
            <a:extLst>
              <a:ext uri="{FF2B5EF4-FFF2-40B4-BE49-F238E27FC236}">
                <a16:creationId xmlns:a16="http://schemas.microsoft.com/office/drawing/2014/main" id="{E37FD1B6-ADF6-4E8D-A453-918545514756}"/>
              </a:ext>
            </a:extLst>
          </p:cNvPr>
          <p:cNvSpPr>
            <a:spLocks noGrp="1"/>
          </p:cNvSpPr>
          <p:nvPr>
            <p:ph type="pic" sz="quarter" idx="13"/>
          </p:nvPr>
        </p:nvSpPr>
        <p:spPr>
          <a:xfrm>
            <a:off x="446088" y="455614"/>
            <a:ext cx="4428000" cy="6443662"/>
          </a:xfrm>
        </p:spPr>
        <p:txBody>
          <a:bodyPr/>
          <a:lstStyle>
            <a:lvl1pPr marL="0" indent="0">
              <a:buNone/>
              <a:defRPr/>
            </a:lvl1pPr>
          </a:lstStyle>
          <a:p>
            <a:endParaRPr lang="da-DK" dirty="0"/>
          </a:p>
        </p:txBody>
      </p:sp>
      <p:sp>
        <p:nvSpPr>
          <p:cNvPr id="8" name="Pladsholder til tekst 7" descr="Billede tekst">
            <a:extLst>
              <a:ext uri="{FF2B5EF4-FFF2-40B4-BE49-F238E27FC236}">
                <a16:creationId xmlns:a16="http://schemas.microsoft.com/office/drawing/2014/main" id="{8BAE0847-899D-492A-96A9-6E6B2D6DC22C}"/>
              </a:ext>
            </a:extLst>
          </p:cNvPr>
          <p:cNvSpPr>
            <a:spLocks noGrp="1"/>
          </p:cNvSpPr>
          <p:nvPr>
            <p:ph type="body" sz="quarter" idx="14" hasCustomPrompt="1"/>
          </p:nvPr>
        </p:nvSpPr>
        <p:spPr>
          <a:xfrm>
            <a:off x="714375" y="685799"/>
            <a:ext cx="2833688" cy="1319213"/>
          </a:xfrm>
        </p:spPr>
        <p:txBody>
          <a:bodyPr>
            <a:normAutofit/>
          </a:bodyPr>
          <a:lstStyle>
            <a:lvl1pPr marL="0" indent="0">
              <a:lnSpc>
                <a:spcPts val="1400"/>
              </a:lnSpc>
              <a:spcBef>
                <a:spcPts val="0"/>
              </a:spcBef>
              <a:buNone/>
              <a:defRPr sz="1100">
                <a:latin typeface="Montserrat" panose="00000500000000000000" pitchFamily="2" charset="0"/>
              </a:defRPr>
            </a:lvl1pPr>
          </a:lstStyle>
          <a:p>
            <a:pPr lvl="0"/>
            <a:r>
              <a:rPr lang="da-DK" dirty="0"/>
              <a:t>Indsæt billedtekst</a:t>
            </a:r>
          </a:p>
        </p:txBody>
      </p:sp>
      <p:sp>
        <p:nvSpPr>
          <p:cNvPr id="9" name="Tekstfelt 8">
            <a:extLst>
              <a:ext uri="{FF2B5EF4-FFF2-40B4-BE49-F238E27FC236}">
                <a16:creationId xmlns:a16="http://schemas.microsoft.com/office/drawing/2014/main" id="{6649462D-1D27-4580-BFC4-AA18AA7B3318}"/>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10" name="Billede 9">
            <a:extLst>
              <a:ext uri="{FF2B5EF4-FFF2-40B4-BE49-F238E27FC236}">
                <a16:creationId xmlns:a16="http://schemas.microsoft.com/office/drawing/2014/main" id="{DD9EFC71-26CD-44A1-9D2F-2187FA9E71C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4" name="Billede 3">
            <a:extLst>
              <a:ext uri="{FF2B5EF4-FFF2-40B4-BE49-F238E27FC236}">
                <a16:creationId xmlns:a16="http://schemas.microsoft.com/office/drawing/2014/main" id="{B832704B-8F5E-43A8-9822-5C6FDAB402B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
        <p:nvSpPr>
          <p:cNvPr id="18" name="Tekstfelt 17">
            <a:extLst>
              <a:ext uri="{FF2B5EF4-FFF2-40B4-BE49-F238E27FC236}">
                <a16:creationId xmlns:a16="http://schemas.microsoft.com/office/drawing/2014/main" id="{CF86DE1E-A24B-460C-8F4B-6D5418D63350}"/>
              </a:ext>
            </a:extLst>
          </p:cNvPr>
          <p:cNvSpPr txBox="1"/>
          <p:nvPr userDrawn="1"/>
        </p:nvSpPr>
        <p:spPr>
          <a:xfrm>
            <a:off x="5506226" y="1580736"/>
            <a:ext cx="2266173" cy="1052339"/>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Indsæt billede</a:t>
            </a:r>
          </a:p>
          <a:p>
            <a:pPr>
              <a:lnSpc>
                <a:spcPts val="1400"/>
              </a:lnSpc>
            </a:pPr>
            <a:r>
              <a:rPr lang="da-DK" sz="800" dirty="0">
                <a:latin typeface="Aleo" panose="00000500000000000000" pitchFamily="2" charset="0"/>
              </a:rPr>
              <a:t>Klik på ikonet og vælg det ønskede billede.</a:t>
            </a:r>
          </a:p>
          <a:p>
            <a:pPr>
              <a:lnSpc>
                <a:spcPts val="1400"/>
              </a:lnSpc>
            </a:pPr>
            <a:r>
              <a:rPr lang="da-DK" sz="800" dirty="0">
                <a:latin typeface="Aleo" panose="00000500000000000000" pitchFamily="2" charset="0"/>
              </a:rPr>
              <a:t>Efterfølgende klikker du på billedet med højre musetast, og vælger Beskær.</a:t>
            </a:r>
          </a:p>
          <a:p>
            <a:pPr>
              <a:lnSpc>
                <a:spcPts val="1400"/>
              </a:lnSpc>
            </a:pPr>
            <a:endParaRPr lang="da-DK" sz="800" dirty="0">
              <a:latin typeface="Aleo" panose="00000500000000000000" pitchFamily="2" charset="0"/>
            </a:endParaRPr>
          </a:p>
          <a:p>
            <a:pPr>
              <a:lnSpc>
                <a:spcPts val="1400"/>
              </a:lnSpc>
            </a:pPr>
            <a:r>
              <a:rPr lang="da-DK" sz="800" dirty="0">
                <a:latin typeface="Aleo" panose="00000500000000000000" pitchFamily="2" charset="0"/>
              </a:rPr>
              <a:t>Du kan nu tilpasse visningen.</a:t>
            </a:r>
          </a:p>
        </p:txBody>
      </p:sp>
      <p:pic>
        <p:nvPicPr>
          <p:cNvPr id="19" name="Billede 18">
            <a:extLst>
              <a:ext uri="{FF2B5EF4-FFF2-40B4-BE49-F238E27FC236}">
                <a16:creationId xmlns:a16="http://schemas.microsoft.com/office/drawing/2014/main" id="{AF8E48FD-1A53-4A04-8A3F-B1BCD5F8A35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36860" y="2112396"/>
            <a:ext cx="335584" cy="402701"/>
          </a:xfrm>
          <a:prstGeom prst="rect">
            <a:avLst/>
          </a:prstGeom>
        </p:spPr>
      </p:pic>
      <p:sp>
        <p:nvSpPr>
          <p:cNvPr id="2" name="Pladsholder til sidefod 1">
            <a:extLst>
              <a:ext uri="{FF2B5EF4-FFF2-40B4-BE49-F238E27FC236}">
                <a16:creationId xmlns:a16="http://schemas.microsoft.com/office/drawing/2014/main" id="{168DE0C3-FC12-4E7A-BCD8-584A2BA9A270}"/>
              </a:ext>
            </a:extLst>
          </p:cNvPr>
          <p:cNvSpPr>
            <a:spLocks noGrp="1"/>
          </p:cNvSpPr>
          <p:nvPr>
            <p:ph type="ftr" sz="quarter" idx="15"/>
          </p:nvPr>
        </p:nvSpPr>
        <p:spPr/>
        <p:txBody>
          <a:bodyPr/>
          <a:lstStyle/>
          <a:p>
            <a:r>
              <a:rPr lang="da-DK"/>
              <a:t>Dokumenttitel</a:t>
            </a:r>
            <a:endParaRPr lang="da-DK" dirty="0"/>
          </a:p>
        </p:txBody>
      </p:sp>
      <p:sp>
        <p:nvSpPr>
          <p:cNvPr id="6" name="Pladsholder til slidenummer 5" descr="Sidetal">
            <a:extLst>
              <a:ext uri="{FF2B5EF4-FFF2-40B4-BE49-F238E27FC236}">
                <a16:creationId xmlns:a16="http://schemas.microsoft.com/office/drawing/2014/main" id="{ADC6E596-AE44-45F4-AADE-303856138D24}"/>
              </a:ext>
            </a:extLst>
          </p:cNvPr>
          <p:cNvSpPr>
            <a:spLocks noGrp="1"/>
          </p:cNvSpPr>
          <p:nvPr>
            <p:ph type="sldNum" sz="quarter" idx="16"/>
          </p:nvPr>
        </p:nvSpPr>
        <p:spPr/>
        <p:txBody>
          <a:bodyPr/>
          <a:lstStyle/>
          <a:p>
            <a:fld id="{64F67F80-C6C5-4152-AE4F-047697E5A1AA}" type="slidenum">
              <a:rPr lang="da-DK" smtClean="0"/>
              <a:pPr/>
              <a:t>‹nr.›</a:t>
            </a:fld>
            <a:endParaRPr lang="da-DK" dirty="0"/>
          </a:p>
        </p:txBody>
      </p:sp>
    </p:spTree>
    <p:extLst>
      <p:ext uri="{BB962C8B-B14F-4D97-AF65-F5344CB8AC3E}">
        <p14:creationId xmlns:p14="http://schemas.microsoft.com/office/powerpoint/2010/main" val="2105172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ledebaggrund m tekst_Til tryk">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7D704D1-3ADE-49B8-9C99-3CE427228101}"/>
              </a:ext>
            </a:extLst>
          </p:cNvPr>
          <p:cNvGraphicFramePr>
            <a:graphicFrameLocks noChangeAspect="1"/>
          </p:cNvGraphicFramePr>
          <p:nvPr userDrawn="1">
            <p:custDataLst>
              <p:tags r:id="rId2"/>
            </p:custDataLst>
            <p:extLst>
              <p:ext uri="{D42A27DB-BD31-4B8C-83A1-F6EECF244321}">
                <p14:modId xmlns:p14="http://schemas.microsoft.com/office/powerpoint/2010/main" val="591906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73" name="think-cell Slide" r:id="rId5" imgW="378" imgH="379" progId="TCLayout.ActiveDocument.1">
                  <p:embed/>
                </p:oleObj>
              </mc:Choice>
              <mc:Fallback>
                <p:oleObj name="think-cell Slide" r:id="rId5" imgW="378" imgH="379" progId="TCLayout.ActiveDocument.1">
                  <p:embed/>
                  <p:pic>
                    <p:nvPicPr>
                      <p:cNvPr id="3" name="Objekt 2" hidden="1">
                        <a:extLst>
                          <a:ext uri="{FF2B5EF4-FFF2-40B4-BE49-F238E27FC236}">
                            <a16:creationId xmlns:a16="http://schemas.microsoft.com/office/drawing/2014/main" id="{A7D704D1-3ADE-49B8-9C99-3CE4272281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Pladsholder til tekst 7" descr="billede tekst">
            <a:extLst>
              <a:ext uri="{FF2B5EF4-FFF2-40B4-BE49-F238E27FC236}">
                <a16:creationId xmlns:a16="http://schemas.microsoft.com/office/drawing/2014/main" id="{8BAE0847-899D-492A-96A9-6E6B2D6DC22C}"/>
              </a:ext>
            </a:extLst>
          </p:cNvPr>
          <p:cNvSpPr>
            <a:spLocks noGrp="1"/>
          </p:cNvSpPr>
          <p:nvPr>
            <p:ph type="body" sz="quarter" idx="14" hasCustomPrompt="1"/>
          </p:nvPr>
        </p:nvSpPr>
        <p:spPr>
          <a:xfrm>
            <a:off x="714375" y="685799"/>
            <a:ext cx="2833688" cy="1319213"/>
          </a:xfrm>
        </p:spPr>
        <p:txBody>
          <a:bodyPr>
            <a:normAutofit/>
          </a:bodyPr>
          <a:lstStyle>
            <a:lvl1pPr marL="0" indent="0">
              <a:lnSpc>
                <a:spcPts val="1400"/>
              </a:lnSpc>
              <a:spcBef>
                <a:spcPts val="0"/>
              </a:spcBef>
              <a:buNone/>
              <a:defRPr sz="1100">
                <a:latin typeface="Montserrat" panose="00000500000000000000" pitchFamily="2" charset="0"/>
              </a:defRPr>
            </a:lvl1pPr>
          </a:lstStyle>
          <a:p>
            <a:pPr lvl="0"/>
            <a:r>
              <a:rPr lang="da-DK" dirty="0"/>
              <a:t>Indsæt billedtekst</a:t>
            </a:r>
          </a:p>
        </p:txBody>
      </p:sp>
      <p:sp>
        <p:nvSpPr>
          <p:cNvPr id="7" name="Tekstfelt 6">
            <a:extLst>
              <a:ext uri="{FF2B5EF4-FFF2-40B4-BE49-F238E27FC236}">
                <a16:creationId xmlns:a16="http://schemas.microsoft.com/office/drawing/2014/main" id="{91BF00A6-A872-40B4-AAAD-0B5FC7026B11}"/>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9" name="Billede 8">
            <a:extLst>
              <a:ext uri="{FF2B5EF4-FFF2-40B4-BE49-F238E27FC236}">
                <a16:creationId xmlns:a16="http://schemas.microsoft.com/office/drawing/2014/main" id="{9EEDAE68-7A68-41CC-8942-4DA90A90A97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0" name="Billede 9">
            <a:extLst>
              <a:ext uri="{FF2B5EF4-FFF2-40B4-BE49-F238E27FC236}">
                <a16:creationId xmlns:a16="http://schemas.microsoft.com/office/drawing/2014/main" id="{991B98E2-6766-413A-BD1D-5F1BC59B438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
        <p:nvSpPr>
          <p:cNvPr id="2" name="Pladsholder til sidefod 1">
            <a:extLst>
              <a:ext uri="{FF2B5EF4-FFF2-40B4-BE49-F238E27FC236}">
                <a16:creationId xmlns:a16="http://schemas.microsoft.com/office/drawing/2014/main" id="{8078BEE8-632E-4739-BE5B-4C2E63A4F100}"/>
              </a:ext>
            </a:extLst>
          </p:cNvPr>
          <p:cNvSpPr>
            <a:spLocks noGrp="1"/>
          </p:cNvSpPr>
          <p:nvPr>
            <p:ph type="ftr" sz="quarter" idx="15"/>
          </p:nvPr>
        </p:nvSpPr>
        <p:spPr/>
        <p:txBody>
          <a:bodyPr/>
          <a:lstStyle/>
          <a:p>
            <a:r>
              <a:rPr lang="da-DK"/>
              <a:t>Dokumenttitel</a:t>
            </a:r>
            <a:endParaRPr lang="da-DK" dirty="0"/>
          </a:p>
        </p:txBody>
      </p:sp>
      <p:sp>
        <p:nvSpPr>
          <p:cNvPr id="4" name="Pladsholder til slidenummer 3" descr="sidetal">
            <a:extLst>
              <a:ext uri="{FF2B5EF4-FFF2-40B4-BE49-F238E27FC236}">
                <a16:creationId xmlns:a16="http://schemas.microsoft.com/office/drawing/2014/main" id="{50E53A68-D406-4CD2-9A84-0730F6A7EC9D}"/>
              </a:ext>
            </a:extLst>
          </p:cNvPr>
          <p:cNvSpPr>
            <a:spLocks noGrp="1"/>
          </p:cNvSpPr>
          <p:nvPr>
            <p:ph type="sldNum" sz="quarter" idx="16"/>
          </p:nvPr>
        </p:nvSpPr>
        <p:spPr/>
        <p:txBody>
          <a:bodyPr/>
          <a:lstStyle/>
          <a:p>
            <a:fld id="{64F67F80-C6C5-4152-AE4F-047697E5A1AA}" type="slidenum">
              <a:rPr lang="da-DK" smtClean="0"/>
              <a:pPr/>
              <a:t>‹nr.›</a:t>
            </a:fld>
            <a:endParaRPr lang="da-DK" dirty="0"/>
          </a:p>
        </p:txBody>
      </p:sp>
      <p:sp>
        <p:nvSpPr>
          <p:cNvPr id="11" name="Tekstfelt 10">
            <a:extLst>
              <a:ext uri="{FF2B5EF4-FFF2-40B4-BE49-F238E27FC236}">
                <a16:creationId xmlns:a16="http://schemas.microsoft.com/office/drawing/2014/main" id="{647EDABB-1D0A-4FE0-A5E8-7831E91A78D8}"/>
              </a:ext>
            </a:extLst>
          </p:cNvPr>
          <p:cNvSpPr txBox="1"/>
          <p:nvPr userDrawn="1"/>
        </p:nvSpPr>
        <p:spPr>
          <a:xfrm>
            <a:off x="5506227" y="1609311"/>
            <a:ext cx="2266173" cy="872803"/>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Baggrundsbillede</a:t>
            </a:r>
          </a:p>
          <a:p>
            <a:pPr>
              <a:lnSpc>
                <a:spcPts val="1400"/>
              </a:lnSpc>
            </a:pPr>
            <a:r>
              <a:rPr lang="da-DK" sz="800" dirty="0">
                <a:latin typeface="Aleo" panose="00000500000000000000" pitchFamily="2" charset="0"/>
              </a:rPr>
              <a:t>Højreklik på siden, og vælge Formater baggrund.</a:t>
            </a:r>
          </a:p>
          <a:p>
            <a:pPr>
              <a:lnSpc>
                <a:spcPts val="1400"/>
              </a:lnSpc>
            </a:pPr>
            <a:r>
              <a:rPr lang="da-DK" sz="800" dirty="0">
                <a:latin typeface="Aleo" panose="00000500000000000000" pitchFamily="2" charset="0"/>
              </a:rPr>
              <a:t>I panelet til højre, under ”Indsæt billede fra”, klikkes på Fil.</a:t>
            </a:r>
            <a:br>
              <a:rPr lang="da-DK" sz="800" dirty="0">
                <a:latin typeface="Aleo" panose="00000500000000000000" pitchFamily="2" charset="0"/>
              </a:rPr>
            </a:br>
            <a:r>
              <a:rPr lang="da-DK" sz="800" dirty="0">
                <a:latin typeface="Aleo" panose="00000500000000000000" pitchFamily="2" charset="0"/>
              </a:rPr>
              <a:t>Udvælg derefter det ønskede billede.</a:t>
            </a:r>
          </a:p>
        </p:txBody>
      </p:sp>
    </p:spTree>
    <p:extLst>
      <p:ext uri="{BB962C8B-B14F-4D97-AF65-F5344CB8AC3E}">
        <p14:creationId xmlns:p14="http://schemas.microsoft.com/office/powerpoint/2010/main" val="4158850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_1_Til tryk">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23D1CD7-DB5E-4612-BB84-FE1CB6B5F355}"/>
              </a:ext>
            </a:extLst>
          </p:cNvPr>
          <p:cNvGraphicFramePr>
            <a:graphicFrameLocks noChangeAspect="1"/>
          </p:cNvGraphicFramePr>
          <p:nvPr userDrawn="1">
            <p:custDataLst>
              <p:tags r:id="rId2"/>
            </p:custDataLst>
            <p:extLst>
              <p:ext uri="{D42A27DB-BD31-4B8C-83A1-F6EECF244321}">
                <p14:modId xmlns:p14="http://schemas.microsoft.com/office/powerpoint/2010/main" val="395132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97" name="think-cell Slide" r:id="rId4" imgW="378" imgH="379" progId="TCLayout.ActiveDocument.1">
                  <p:embed/>
                </p:oleObj>
              </mc:Choice>
              <mc:Fallback>
                <p:oleObj name="think-cell Slide" r:id="rId4" imgW="378" imgH="37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ladsholder til tekst 7" descr="overskrift">
            <a:extLst>
              <a:ext uri="{FF2B5EF4-FFF2-40B4-BE49-F238E27FC236}">
                <a16:creationId xmlns:a16="http://schemas.microsoft.com/office/drawing/2014/main" id="{487C27A3-6467-4E1E-B8C7-29866C37244B}"/>
              </a:ext>
            </a:extLst>
          </p:cNvPr>
          <p:cNvSpPr>
            <a:spLocks noGrp="1"/>
          </p:cNvSpPr>
          <p:nvPr>
            <p:ph type="body" sz="quarter" idx="13" hasCustomPrompt="1"/>
          </p:nvPr>
        </p:nvSpPr>
        <p:spPr>
          <a:xfrm>
            <a:off x="452438" y="3492500"/>
            <a:ext cx="3095626" cy="260350"/>
          </a:xfrm>
        </p:spPr>
        <p:txBody>
          <a:bodyPr>
            <a:noAutofit/>
          </a:bodyPr>
          <a:lstStyle>
            <a:lvl1pPr marL="0" indent="0">
              <a:buNone/>
              <a:defRPr sz="1200"/>
            </a:lvl1pPr>
            <a:lvl2pPr marL="266365" indent="0">
              <a:buNone/>
              <a:defRPr/>
            </a:lvl2pPr>
            <a:lvl3pPr marL="532730" indent="0">
              <a:buNone/>
              <a:defRPr/>
            </a:lvl3pPr>
            <a:lvl4pPr marL="799095" indent="0">
              <a:buNone/>
              <a:defRPr/>
            </a:lvl4pPr>
            <a:lvl5pPr marL="1065459" indent="0">
              <a:buNone/>
              <a:defRPr/>
            </a:lvl5pPr>
          </a:lstStyle>
          <a:p>
            <a:pPr lvl="0"/>
            <a:r>
              <a:rPr lang="da-DK" dirty="0"/>
              <a:t>Overskrift</a:t>
            </a:r>
          </a:p>
        </p:txBody>
      </p:sp>
      <p:sp>
        <p:nvSpPr>
          <p:cNvPr id="10" name="Pladsholder til tekst 9" descr="tekst">
            <a:extLst>
              <a:ext uri="{FF2B5EF4-FFF2-40B4-BE49-F238E27FC236}">
                <a16:creationId xmlns:a16="http://schemas.microsoft.com/office/drawing/2014/main" id="{E570CBA0-7BF8-4407-8E27-9942198B76CC}"/>
              </a:ext>
            </a:extLst>
          </p:cNvPr>
          <p:cNvSpPr>
            <a:spLocks noGrp="1"/>
          </p:cNvSpPr>
          <p:nvPr>
            <p:ph type="body" sz="quarter" idx="14" hasCustomPrompt="1"/>
          </p:nvPr>
        </p:nvSpPr>
        <p:spPr>
          <a:xfrm>
            <a:off x="452438" y="3789363"/>
            <a:ext cx="4427537" cy="3136900"/>
          </a:xfrm>
        </p:spPr>
        <p:txBody>
          <a:bodyPr numCol="2" spcCol="180000"/>
          <a:lstStyle>
            <a:lvl1pPr marL="0" indent="0">
              <a:buNone/>
              <a:defRPr>
                <a:latin typeface="Aleo"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Tekst i to spalter</a:t>
            </a:r>
          </a:p>
        </p:txBody>
      </p:sp>
      <p:sp>
        <p:nvSpPr>
          <p:cNvPr id="12" name="Pladsholder til billede 11">
            <a:extLst>
              <a:ext uri="{FF2B5EF4-FFF2-40B4-BE49-F238E27FC236}">
                <a16:creationId xmlns:a16="http://schemas.microsoft.com/office/drawing/2014/main" id="{05F270A5-9FF3-4836-A8B6-792D32128202}"/>
              </a:ext>
            </a:extLst>
          </p:cNvPr>
          <p:cNvSpPr>
            <a:spLocks noGrp="1"/>
          </p:cNvSpPr>
          <p:nvPr>
            <p:ph type="pic" sz="quarter" idx="15"/>
          </p:nvPr>
        </p:nvSpPr>
        <p:spPr>
          <a:xfrm>
            <a:off x="452438" y="458788"/>
            <a:ext cx="4422774" cy="2573337"/>
          </a:xfrm>
        </p:spPr>
        <p:txBody>
          <a:bodyPr/>
          <a:lstStyle>
            <a:lvl1pPr marL="0" indent="0">
              <a:buNone/>
              <a:defRPr/>
            </a:lvl1pPr>
          </a:lstStyle>
          <a:p>
            <a:endParaRPr lang="da-DK" dirty="0"/>
          </a:p>
        </p:txBody>
      </p:sp>
      <p:sp>
        <p:nvSpPr>
          <p:cNvPr id="14" name="Pladsholder til tekst 13" descr="billede tekst">
            <a:extLst>
              <a:ext uri="{FF2B5EF4-FFF2-40B4-BE49-F238E27FC236}">
                <a16:creationId xmlns:a16="http://schemas.microsoft.com/office/drawing/2014/main" id="{6920F11A-7E3B-474E-9CE9-D746C0D7939F}"/>
              </a:ext>
            </a:extLst>
          </p:cNvPr>
          <p:cNvSpPr>
            <a:spLocks noGrp="1"/>
          </p:cNvSpPr>
          <p:nvPr>
            <p:ph type="body" sz="quarter" idx="16" hasCustomPrompt="1"/>
          </p:nvPr>
        </p:nvSpPr>
        <p:spPr>
          <a:xfrm>
            <a:off x="452438" y="3076575"/>
            <a:ext cx="2665412" cy="252413"/>
          </a:xfrm>
        </p:spPr>
        <p:txBody>
          <a:bodyPr>
            <a:normAutofit/>
          </a:bodyPr>
          <a:lstStyle>
            <a:lvl1pPr marL="0" indent="0">
              <a:buNone/>
              <a:defRPr sz="800">
                <a:latin typeface="Montserrat"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Billedtekst</a:t>
            </a:r>
          </a:p>
        </p:txBody>
      </p:sp>
      <p:sp>
        <p:nvSpPr>
          <p:cNvPr id="2" name="Pladsholder til sidefod 1">
            <a:extLst>
              <a:ext uri="{FF2B5EF4-FFF2-40B4-BE49-F238E27FC236}">
                <a16:creationId xmlns:a16="http://schemas.microsoft.com/office/drawing/2014/main" id="{AF612C24-9A68-4B44-88B5-FF683D6F2DF5}"/>
              </a:ext>
            </a:extLst>
          </p:cNvPr>
          <p:cNvSpPr>
            <a:spLocks noGrp="1"/>
          </p:cNvSpPr>
          <p:nvPr>
            <p:ph type="ftr" sz="quarter" idx="17"/>
          </p:nvPr>
        </p:nvSpPr>
        <p:spPr/>
        <p:txBody>
          <a:bodyPr/>
          <a:lstStyle/>
          <a:p>
            <a:r>
              <a:rPr lang="da-DK"/>
              <a:t>Dokumenttitel</a:t>
            </a:r>
            <a:endParaRPr lang="da-DK" dirty="0"/>
          </a:p>
        </p:txBody>
      </p:sp>
      <p:sp>
        <p:nvSpPr>
          <p:cNvPr id="7" name="Pladsholder til slidenummer 6" descr="sidetal">
            <a:extLst>
              <a:ext uri="{FF2B5EF4-FFF2-40B4-BE49-F238E27FC236}">
                <a16:creationId xmlns:a16="http://schemas.microsoft.com/office/drawing/2014/main" id="{D137EDEF-3FBF-431D-9D12-1C1EBDE5F6B9}"/>
              </a:ext>
            </a:extLst>
          </p:cNvPr>
          <p:cNvSpPr>
            <a:spLocks noGrp="1"/>
          </p:cNvSpPr>
          <p:nvPr>
            <p:ph type="sldNum" sz="quarter" idx="18"/>
          </p:nvPr>
        </p:nvSpPr>
        <p:spPr/>
        <p:txBody>
          <a:bodyPr/>
          <a:lstStyle/>
          <a:p>
            <a:fld id="{64F67F80-C6C5-4152-AE4F-047697E5A1AA}" type="slidenum">
              <a:rPr lang="da-DK" smtClean="0"/>
              <a:pPr/>
              <a:t>‹nr.›</a:t>
            </a:fld>
            <a:endParaRPr lang="da-DK" dirty="0"/>
          </a:p>
        </p:txBody>
      </p:sp>
    </p:spTree>
    <p:extLst>
      <p:ext uri="{BB962C8B-B14F-4D97-AF65-F5344CB8AC3E}">
        <p14:creationId xmlns:p14="http://schemas.microsoft.com/office/powerpoint/2010/main" val="869081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yout_2_Til tryk">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23D1CD7-DB5E-4612-BB84-FE1CB6B5F355}"/>
              </a:ext>
            </a:extLst>
          </p:cNvPr>
          <p:cNvGraphicFramePr>
            <a:graphicFrameLocks noChangeAspect="1"/>
          </p:cNvGraphicFramePr>
          <p:nvPr userDrawn="1">
            <p:custDataLst>
              <p:tags r:id="rId2"/>
            </p:custDataLst>
            <p:extLst>
              <p:ext uri="{D42A27DB-BD31-4B8C-83A1-F6EECF244321}">
                <p14:modId xmlns:p14="http://schemas.microsoft.com/office/powerpoint/2010/main" val="1804159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21" name="think-cell Slide" r:id="rId4" imgW="378" imgH="379" progId="TCLayout.ActiveDocument.1">
                  <p:embed/>
                </p:oleObj>
              </mc:Choice>
              <mc:Fallback>
                <p:oleObj name="think-cell Slide" r:id="rId4" imgW="378" imgH="379" progId="TCLayout.ActiveDocument.1">
                  <p:embed/>
                  <p:pic>
                    <p:nvPicPr>
                      <p:cNvPr id="6" name="Objekt 5" hidden="1">
                        <a:extLst>
                          <a:ext uri="{FF2B5EF4-FFF2-40B4-BE49-F238E27FC236}">
                            <a16:creationId xmlns:a16="http://schemas.microsoft.com/office/drawing/2014/main" id="{C23D1CD7-DB5E-4612-BB84-FE1CB6B5F3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ladsholder til tekst 7" descr="overskrift">
            <a:extLst>
              <a:ext uri="{FF2B5EF4-FFF2-40B4-BE49-F238E27FC236}">
                <a16:creationId xmlns:a16="http://schemas.microsoft.com/office/drawing/2014/main" id="{487C27A3-6467-4E1E-B8C7-29866C37244B}"/>
              </a:ext>
            </a:extLst>
          </p:cNvPr>
          <p:cNvSpPr>
            <a:spLocks noGrp="1"/>
          </p:cNvSpPr>
          <p:nvPr>
            <p:ph type="body" sz="quarter" idx="13" hasCustomPrompt="1"/>
          </p:nvPr>
        </p:nvSpPr>
        <p:spPr>
          <a:xfrm>
            <a:off x="452438" y="463550"/>
            <a:ext cx="3095626" cy="260350"/>
          </a:xfrm>
        </p:spPr>
        <p:txBody>
          <a:bodyPr>
            <a:noAutofit/>
          </a:bodyPr>
          <a:lstStyle>
            <a:lvl1pPr marL="0" indent="0">
              <a:buNone/>
              <a:defRPr sz="1200"/>
            </a:lvl1pPr>
            <a:lvl2pPr marL="266365" indent="0">
              <a:buNone/>
              <a:defRPr/>
            </a:lvl2pPr>
            <a:lvl3pPr marL="532730" indent="0">
              <a:buNone/>
              <a:defRPr/>
            </a:lvl3pPr>
            <a:lvl4pPr marL="799095" indent="0">
              <a:buNone/>
              <a:defRPr/>
            </a:lvl4pPr>
            <a:lvl5pPr marL="1065459" indent="0">
              <a:buNone/>
              <a:defRPr/>
            </a:lvl5pPr>
          </a:lstStyle>
          <a:p>
            <a:pPr lvl="0"/>
            <a:r>
              <a:rPr lang="da-DK" dirty="0"/>
              <a:t>Overskrift</a:t>
            </a:r>
          </a:p>
        </p:txBody>
      </p:sp>
      <p:sp>
        <p:nvSpPr>
          <p:cNvPr id="10" name="Pladsholder til tekst 9" descr="tekst">
            <a:extLst>
              <a:ext uri="{FF2B5EF4-FFF2-40B4-BE49-F238E27FC236}">
                <a16:creationId xmlns:a16="http://schemas.microsoft.com/office/drawing/2014/main" id="{E570CBA0-7BF8-4407-8E27-9942198B76CC}"/>
              </a:ext>
            </a:extLst>
          </p:cNvPr>
          <p:cNvSpPr>
            <a:spLocks noGrp="1"/>
          </p:cNvSpPr>
          <p:nvPr>
            <p:ph type="body" sz="quarter" idx="14" hasCustomPrompt="1"/>
          </p:nvPr>
        </p:nvSpPr>
        <p:spPr>
          <a:xfrm>
            <a:off x="452438" y="760413"/>
            <a:ext cx="4427537" cy="3136900"/>
          </a:xfrm>
        </p:spPr>
        <p:txBody>
          <a:bodyPr numCol="2" spcCol="180000"/>
          <a:lstStyle>
            <a:lvl1pPr marL="0" indent="0">
              <a:buNone/>
              <a:defRPr>
                <a:latin typeface="Aleo"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Tekst i to spalter</a:t>
            </a:r>
          </a:p>
        </p:txBody>
      </p:sp>
      <p:sp>
        <p:nvSpPr>
          <p:cNvPr id="12" name="Pladsholder til billede 11">
            <a:extLst>
              <a:ext uri="{FF2B5EF4-FFF2-40B4-BE49-F238E27FC236}">
                <a16:creationId xmlns:a16="http://schemas.microsoft.com/office/drawing/2014/main" id="{05F270A5-9FF3-4836-A8B6-792D32128202}"/>
              </a:ext>
            </a:extLst>
          </p:cNvPr>
          <p:cNvSpPr>
            <a:spLocks noGrp="1"/>
          </p:cNvSpPr>
          <p:nvPr>
            <p:ph type="pic" sz="quarter" idx="15"/>
          </p:nvPr>
        </p:nvSpPr>
        <p:spPr>
          <a:xfrm>
            <a:off x="452438" y="4106863"/>
            <a:ext cx="4422774" cy="2573337"/>
          </a:xfrm>
        </p:spPr>
        <p:txBody>
          <a:bodyPr/>
          <a:lstStyle>
            <a:lvl1pPr marL="0" indent="0">
              <a:buNone/>
              <a:defRPr/>
            </a:lvl1pPr>
          </a:lstStyle>
          <a:p>
            <a:endParaRPr lang="da-DK" dirty="0"/>
          </a:p>
        </p:txBody>
      </p:sp>
      <p:sp>
        <p:nvSpPr>
          <p:cNvPr id="14" name="Pladsholder til tekst 13" descr="billede tekst">
            <a:extLst>
              <a:ext uri="{FF2B5EF4-FFF2-40B4-BE49-F238E27FC236}">
                <a16:creationId xmlns:a16="http://schemas.microsoft.com/office/drawing/2014/main" id="{6920F11A-7E3B-474E-9CE9-D746C0D7939F}"/>
              </a:ext>
            </a:extLst>
          </p:cNvPr>
          <p:cNvSpPr>
            <a:spLocks noGrp="1"/>
          </p:cNvSpPr>
          <p:nvPr>
            <p:ph type="body" sz="quarter" idx="16" hasCustomPrompt="1"/>
          </p:nvPr>
        </p:nvSpPr>
        <p:spPr>
          <a:xfrm>
            <a:off x="452438" y="6724650"/>
            <a:ext cx="2665412" cy="252413"/>
          </a:xfrm>
        </p:spPr>
        <p:txBody>
          <a:bodyPr>
            <a:normAutofit/>
          </a:bodyPr>
          <a:lstStyle>
            <a:lvl1pPr marL="0" indent="0">
              <a:buNone/>
              <a:defRPr sz="800">
                <a:latin typeface="Montserrat"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Billedtekst</a:t>
            </a:r>
          </a:p>
        </p:txBody>
      </p:sp>
      <p:sp>
        <p:nvSpPr>
          <p:cNvPr id="2" name="Pladsholder til sidefod 1">
            <a:extLst>
              <a:ext uri="{FF2B5EF4-FFF2-40B4-BE49-F238E27FC236}">
                <a16:creationId xmlns:a16="http://schemas.microsoft.com/office/drawing/2014/main" id="{60663A37-D07E-42BD-B62E-2E44955F8F56}"/>
              </a:ext>
            </a:extLst>
          </p:cNvPr>
          <p:cNvSpPr>
            <a:spLocks noGrp="1"/>
          </p:cNvSpPr>
          <p:nvPr>
            <p:ph type="ftr" sz="quarter" idx="17"/>
          </p:nvPr>
        </p:nvSpPr>
        <p:spPr/>
        <p:txBody>
          <a:bodyPr/>
          <a:lstStyle/>
          <a:p>
            <a:r>
              <a:rPr lang="da-DK"/>
              <a:t>Dokumenttitel</a:t>
            </a:r>
            <a:endParaRPr lang="da-DK" dirty="0"/>
          </a:p>
        </p:txBody>
      </p:sp>
      <p:sp>
        <p:nvSpPr>
          <p:cNvPr id="7" name="Pladsholder til slidenummer 6" descr="sidetal">
            <a:extLst>
              <a:ext uri="{FF2B5EF4-FFF2-40B4-BE49-F238E27FC236}">
                <a16:creationId xmlns:a16="http://schemas.microsoft.com/office/drawing/2014/main" id="{A30FE740-6457-4361-B9E7-8E1A8CD0E306}"/>
              </a:ext>
            </a:extLst>
          </p:cNvPr>
          <p:cNvSpPr>
            <a:spLocks noGrp="1"/>
          </p:cNvSpPr>
          <p:nvPr>
            <p:ph type="sldNum" sz="quarter" idx="18"/>
          </p:nvPr>
        </p:nvSpPr>
        <p:spPr/>
        <p:txBody>
          <a:bodyPr/>
          <a:lstStyle/>
          <a:p>
            <a:fld id="{64F67F80-C6C5-4152-AE4F-047697E5A1AA}" type="slidenum">
              <a:rPr lang="da-DK" smtClean="0"/>
              <a:pPr/>
              <a:t>‹nr.›</a:t>
            </a:fld>
            <a:endParaRPr lang="da-DK" dirty="0"/>
          </a:p>
        </p:txBody>
      </p:sp>
    </p:spTree>
    <p:extLst>
      <p:ext uri="{BB962C8B-B14F-4D97-AF65-F5344CB8AC3E}">
        <p14:creationId xmlns:p14="http://schemas.microsoft.com/office/powerpoint/2010/main" val="22739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yout_3_Til tryk">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BBE0325-5FBA-4282-8948-CE7D04EC599C}"/>
              </a:ext>
            </a:extLst>
          </p:cNvPr>
          <p:cNvGraphicFramePr>
            <a:graphicFrameLocks noChangeAspect="1"/>
          </p:cNvGraphicFramePr>
          <p:nvPr userDrawn="1">
            <p:custDataLst>
              <p:tags r:id="rId2"/>
            </p:custDataLst>
            <p:extLst>
              <p:ext uri="{D42A27DB-BD31-4B8C-83A1-F6EECF244321}">
                <p14:modId xmlns:p14="http://schemas.microsoft.com/office/powerpoint/2010/main" val="3946876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45" name="think-cell Slide" r:id="rId4" imgW="378" imgH="379" progId="TCLayout.ActiveDocument.1">
                  <p:embed/>
                </p:oleObj>
              </mc:Choice>
              <mc:Fallback>
                <p:oleObj name="think-cell Slide" r:id="rId4" imgW="378" imgH="37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descr="Overskrift">
            <a:extLst>
              <a:ext uri="{FF2B5EF4-FFF2-40B4-BE49-F238E27FC236}">
                <a16:creationId xmlns:a16="http://schemas.microsoft.com/office/drawing/2014/main" id="{78CC1397-58CE-4798-9640-6E5B06067B96}"/>
              </a:ext>
            </a:extLst>
          </p:cNvPr>
          <p:cNvSpPr>
            <a:spLocks noGrp="1"/>
          </p:cNvSpPr>
          <p:nvPr>
            <p:ph type="title" hasCustomPrompt="1"/>
          </p:nvPr>
        </p:nvSpPr>
        <p:spPr>
          <a:xfrm>
            <a:off x="455613" y="454027"/>
            <a:ext cx="4410239" cy="436561"/>
          </a:xfrm>
        </p:spPr>
        <p:txBody>
          <a:bodyPr vert="horz"/>
          <a:lstStyle>
            <a:lvl1pPr>
              <a:defRPr sz="2200">
                <a:latin typeface="+mn-lt"/>
              </a:defRPr>
            </a:lvl1pPr>
          </a:lstStyle>
          <a:p>
            <a:r>
              <a:rPr lang="da-DK" dirty="0"/>
              <a:t>Overskrift</a:t>
            </a:r>
          </a:p>
        </p:txBody>
      </p:sp>
      <p:sp>
        <p:nvSpPr>
          <p:cNvPr id="12" name="Pladsholder til tekst 11" descr="underoverskrift">
            <a:extLst>
              <a:ext uri="{FF2B5EF4-FFF2-40B4-BE49-F238E27FC236}">
                <a16:creationId xmlns:a16="http://schemas.microsoft.com/office/drawing/2014/main" id="{08A2598C-40FA-455D-8C92-C76B3FF9D6BC}"/>
              </a:ext>
            </a:extLst>
          </p:cNvPr>
          <p:cNvSpPr>
            <a:spLocks noGrp="1"/>
          </p:cNvSpPr>
          <p:nvPr>
            <p:ph type="body" sz="quarter" idx="13" hasCustomPrompt="1"/>
          </p:nvPr>
        </p:nvSpPr>
        <p:spPr>
          <a:xfrm>
            <a:off x="455613" y="962018"/>
            <a:ext cx="4415292" cy="369895"/>
          </a:xfrm>
        </p:spPr>
        <p:txBody>
          <a:bodyPr>
            <a:normAutofit/>
          </a:bodyPr>
          <a:lstStyle>
            <a:lvl1pPr marL="0" indent="0">
              <a:lnSpc>
                <a:spcPts val="1400"/>
              </a:lnSpc>
              <a:spcBef>
                <a:spcPts val="0"/>
              </a:spcBef>
              <a:buNone/>
              <a:defRPr sz="1000">
                <a:latin typeface="+mn-lt"/>
              </a:defRPr>
            </a:lvl1pPr>
          </a:lstStyle>
          <a:p>
            <a:pPr lvl="0"/>
            <a:r>
              <a:rPr lang="da-DK" dirty="0"/>
              <a:t>Underoverskrift</a:t>
            </a:r>
          </a:p>
        </p:txBody>
      </p:sp>
      <p:sp>
        <p:nvSpPr>
          <p:cNvPr id="14" name="Pladsholder til tekst 13" descr="tekst">
            <a:extLst>
              <a:ext uri="{FF2B5EF4-FFF2-40B4-BE49-F238E27FC236}">
                <a16:creationId xmlns:a16="http://schemas.microsoft.com/office/drawing/2014/main" id="{2EDCA024-F74B-4BB6-B1CD-FC6E58FAF88D}"/>
              </a:ext>
            </a:extLst>
          </p:cNvPr>
          <p:cNvSpPr>
            <a:spLocks noGrp="1"/>
          </p:cNvSpPr>
          <p:nvPr>
            <p:ph type="body" sz="quarter" idx="14"/>
          </p:nvPr>
        </p:nvSpPr>
        <p:spPr>
          <a:xfrm>
            <a:off x="455613" y="1341438"/>
            <a:ext cx="4420036" cy="1544637"/>
          </a:xfrm>
        </p:spPr>
        <p:txBody>
          <a:bodyPr>
            <a:normAutofit/>
          </a:bodyPr>
          <a:lstStyle>
            <a:lvl1pPr marL="0" indent="0">
              <a:lnSpc>
                <a:spcPts val="2200"/>
              </a:lnSpc>
              <a:spcBef>
                <a:spcPts val="0"/>
              </a:spcBef>
              <a:buNone/>
              <a:defRPr sz="1400">
                <a:latin typeface="Aleo" panose="00000500000000000000" pitchFamily="2" charset="0"/>
              </a:defRPr>
            </a:lvl1pPr>
          </a:lstStyle>
          <a:p>
            <a:pPr lvl="0"/>
            <a:r>
              <a:rPr lang="da-DK" dirty="0"/>
              <a:t>Klik for at redigere teksttypografierne i masteren</a:t>
            </a:r>
          </a:p>
        </p:txBody>
      </p:sp>
      <p:sp>
        <p:nvSpPr>
          <p:cNvPr id="16" name="Pladsholder til tekst 15" descr="underoverskrift">
            <a:extLst>
              <a:ext uri="{FF2B5EF4-FFF2-40B4-BE49-F238E27FC236}">
                <a16:creationId xmlns:a16="http://schemas.microsoft.com/office/drawing/2014/main" id="{8151B983-53BD-4AD1-BD29-C03E00BAB987}"/>
              </a:ext>
            </a:extLst>
          </p:cNvPr>
          <p:cNvSpPr>
            <a:spLocks noGrp="1"/>
          </p:cNvSpPr>
          <p:nvPr>
            <p:ph type="body" sz="quarter" idx="15"/>
          </p:nvPr>
        </p:nvSpPr>
        <p:spPr>
          <a:xfrm>
            <a:off x="455613" y="3341688"/>
            <a:ext cx="4415292" cy="433387"/>
          </a:xfrm>
        </p:spPr>
        <p:txBody>
          <a:bodyPr>
            <a:normAutofit/>
          </a:bodyPr>
          <a:lstStyle>
            <a:lvl1pPr marL="0" indent="0">
              <a:lnSpc>
                <a:spcPts val="1400"/>
              </a:lnSpc>
              <a:spcBef>
                <a:spcPts val="0"/>
              </a:spcBef>
              <a:buNone/>
              <a:defRPr sz="1200"/>
            </a:lvl1pPr>
            <a:lvl2pPr marL="266365" indent="0">
              <a:buNone/>
              <a:defRPr/>
            </a:lvl2pPr>
            <a:lvl3pPr marL="532730" indent="0">
              <a:buNone/>
              <a:defRPr/>
            </a:lvl3pPr>
            <a:lvl4pPr marL="799095" indent="0">
              <a:buNone/>
              <a:defRPr/>
            </a:lvl4pPr>
            <a:lvl5pPr marL="1065459" indent="0">
              <a:buNone/>
              <a:defRPr/>
            </a:lvl5pPr>
          </a:lstStyle>
          <a:p>
            <a:pPr lvl="0"/>
            <a:r>
              <a:rPr lang="da-DK" dirty="0"/>
              <a:t>Klik for at redigere teksttypografierne i masteren</a:t>
            </a:r>
          </a:p>
        </p:txBody>
      </p:sp>
      <p:sp>
        <p:nvSpPr>
          <p:cNvPr id="17" name="Pladsholder til tekst 13" descr="tekst">
            <a:extLst>
              <a:ext uri="{FF2B5EF4-FFF2-40B4-BE49-F238E27FC236}">
                <a16:creationId xmlns:a16="http://schemas.microsoft.com/office/drawing/2014/main" id="{72C965DF-287C-4D08-A75D-12D9A452B924}"/>
              </a:ext>
            </a:extLst>
          </p:cNvPr>
          <p:cNvSpPr>
            <a:spLocks noGrp="1"/>
          </p:cNvSpPr>
          <p:nvPr>
            <p:ph type="body" sz="quarter" idx="16" hasCustomPrompt="1"/>
          </p:nvPr>
        </p:nvSpPr>
        <p:spPr>
          <a:xfrm>
            <a:off x="455613" y="3786978"/>
            <a:ext cx="4420036" cy="3130129"/>
          </a:xfrm>
        </p:spPr>
        <p:txBody>
          <a:bodyPr numCol="2" spcCol="180000">
            <a:normAutofit/>
          </a:bodyPr>
          <a:lstStyle>
            <a:lvl1pPr marL="0" indent="0">
              <a:lnSpc>
                <a:spcPts val="1400"/>
              </a:lnSpc>
              <a:spcBef>
                <a:spcPts val="0"/>
              </a:spcBef>
              <a:buNone/>
              <a:defRPr sz="1100">
                <a:latin typeface="Aleo" panose="00000500000000000000" pitchFamily="2" charset="0"/>
              </a:defRPr>
            </a:lvl1pPr>
          </a:lstStyle>
          <a:p>
            <a:pPr lvl="0"/>
            <a:r>
              <a:rPr lang="da-DK" dirty="0"/>
              <a:t>Tekst i 2 spalter</a:t>
            </a:r>
          </a:p>
        </p:txBody>
      </p:sp>
      <p:sp>
        <p:nvSpPr>
          <p:cNvPr id="11" name="Tekstfelt 10">
            <a:extLst>
              <a:ext uri="{FF2B5EF4-FFF2-40B4-BE49-F238E27FC236}">
                <a16:creationId xmlns:a16="http://schemas.microsoft.com/office/drawing/2014/main" id="{33FF3A2F-F500-437A-9C22-C3D3824F82FA}"/>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13" name="Billede 12">
            <a:extLst>
              <a:ext uri="{FF2B5EF4-FFF2-40B4-BE49-F238E27FC236}">
                <a16:creationId xmlns:a16="http://schemas.microsoft.com/office/drawing/2014/main" id="{FFF6467F-E3A3-416D-82CB-A76EA6D009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5" name="Billede 14">
            <a:extLst>
              <a:ext uri="{FF2B5EF4-FFF2-40B4-BE49-F238E27FC236}">
                <a16:creationId xmlns:a16="http://schemas.microsoft.com/office/drawing/2014/main" id="{B0E5B85D-7EA8-4433-81B8-A7C5320FF9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
        <p:nvSpPr>
          <p:cNvPr id="6" name="Pladsholder til sidefod 5">
            <a:extLst>
              <a:ext uri="{FF2B5EF4-FFF2-40B4-BE49-F238E27FC236}">
                <a16:creationId xmlns:a16="http://schemas.microsoft.com/office/drawing/2014/main" id="{2B8A496D-82A3-4396-AE63-E88CD1179B67}"/>
              </a:ext>
            </a:extLst>
          </p:cNvPr>
          <p:cNvSpPr>
            <a:spLocks noGrp="1"/>
          </p:cNvSpPr>
          <p:nvPr>
            <p:ph type="ftr" sz="quarter" idx="17"/>
          </p:nvPr>
        </p:nvSpPr>
        <p:spPr/>
        <p:txBody>
          <a:bodyPr/>
          <a:lstStyle/>
          <a:p>
            <a:r>
              <a:rPr lang="da-DK"/>
              <a:t>Dokumenttitel</a:t>
            </a:r>
            <a:endParaRPr lang="da-DK" dirty="0"/>
          </a:p>
        </p:txBody>
      </p:sp>
      <p:sp>
        <p:nvSpPr>
          <p:cNvPr id="8" name="Pladsholder til slidenummer 7" descr="sidetal">
            <a:extLst>
              <a:ext uri="{FF2B5EF4-FFF2-40B4-BE49-F238E27FC236}">
                <a16:creationId xmlns:a16="http://schemas.microsoft.com/office/drawing/2014/main" id="{2A4439CD-6602-4E36-A8F5-FF13537231E7}"/>
              </a:ext>
            </a:extLst>
          </p:cNvPr>
          <p:cNvSpPr>
            <a:spLocks noGrp="1"/>
          </p:cNvSpPr>
          <p:nvPr>
            <p:ph type="sldNum" sz="quarter" idx="18"/>
          </p:nvPr>
        </p:nvSpPr>
        <p:spPr/>
        <p:txBody>
          <a:bodyPr/>
          <a:lstStyle/>
          <a:p>
            <a:fld id="{64F67F80-C6C5-4152-AE4F-047697E5A1AA}" type="slidenum">
              <a:rPr lang="da-DK" smtClean="0"/>
              <a:pPr/>
              <a:t>‹nr.›</a:t>
            </a:fld>
            <a:endParaRPr lang="da-DK" dirty="0"/>
          </a:p>
        </p:txBody>
      </p:sp>
    </p:spTree>
    <p:extLst>
      <p:ext uri="{BB962C8B-B14F-4D97-AF65-F5344CB8AC3E}">
        <p14:creationId xmlns:p14="http://schemas.microsoft.com/office/powerpoint/2010/main" val="134627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_3_Print selv">
    <p:bg>
      <p:bgPr>
        <a:solidFill>
          <a:schemeClr val="accent1"/>
        </a:solidFill>
        <a:effectLst/>
      </p:bgPr>
    </p:bg>
    <p:spTree>
      <p:nvGrpSpPr>
        <p:cNvPr id="1" name=""/>
        <p:cNvGrpSpPr/>
        <p:nvPr/>
      </p:nvGrpSpPr>
      <p:grpSpPr>
        <a:xfrm>
          <a:off x="0" y="0"/>
          <a:ext cx="0" cy="0"/>
          <a:chOff x="0" y="0"/>
          <a:chExt cx="0" cy="0"/>
        </a:xfrm>
      </p:grpSpPr>
      <p:sp>
        <p:nvSpPr>
          <p:cNvPr id="3" name="Subtitle 2" descr="Underoverskrift"/>
          <p:cNvSpPr>
            <a:spLocks noGrp="1"/>
          </p:cNvSpPr>
          <p:nvPr>
            <p:ph type="subTitle" idx="1" hasCustomPrompt="1"/>
          </p:nvPr>
        </p:nvSpPr>
        <p:spPr>
          <a:xfrm>
            <a:off x="455566" y="5800725"/>
            <a:ext cx="4427584" cy="1327150"/>
          </a:xfrm>
        </p:spPr>
        <p:txBody>
          <a:bodyPr>
            <a:normAutofit/>
          </a:bodyPr>
          <a:lstStyle>
            <a:lvl1pPr marL="0" indent="0" algn="l">
              <a:buNone/>
              <a:defRPr sz="1100">
                <a:solidFill>
                  <a:schemeClr val="bg1"/>
                </a:solidFill>
              </a:defRPr>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a-DK" dirty="0"/>
              <a:t>Underoverskrift</a:t>
            </a:r>
            <a:endParaRPr lang="en-US" dirty="0"/>
          </a:p>
        </p:txBody>
      </p:sp>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1771934350"/>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4297"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5"/>
                      <a:stretch>
                        <a:fillRect/>
                      </a:stretch>
                    </p:blipFill>
                    <p:spPr>
                      <a:xfrm>
                        <a:off x="1233" y="1212"/>
                        <a:ext cx="1234" cy="1212"/>
                      </a:xfrm>
                      <a:prstGeom prst="rect">
                        <a:avLst/>
                      </a:prstGeom>
                    </p:spPr>
                  </p:pic>
                </p:oleObj>
              </mc:Fallback>
            </mc:AlternateContent>
          </a:graphicData>
        </a:graphic>
      </p:graphicFrame>
      <p:sp>
        <p:nvSpPr>
          <p:cNvPr id="11" name="Titel 10" descr="Overskrift">
            <a:extLst>
              <a:ext uri="{FF2B5EF4-FFF2-40B4-BE49-F238E27FC236}">
                <a16:creationId xmlns:a16="http://schemas.microsoft.com/office/drawing/2014/main" id="{3F350682-F136-4597-BCAD-6610EBC8B825}"/>
              </a:ext>
            </a:extLst>
          </p:cNvPr>
          <p:cNvSpPr>
            <a:spLocks noGrp="1"/>
          </p:cNvSpPr>
          <p:nvPr>
            <p:ph type="title" hasCustomPrompt="1"/>
          </p:nvPr>
        </p:nvSpPr>
        <p:spPr>
          <a:xfrm>
            <a:off x="455566" y="2016226"/>
            <a:ext cx="4436315" cy="1330337"/>
          </a:xfrm>
        </p:spPr>
        <p:txBody>
          <a:bodyPr vert="horz"/>
          <a:lstStyle>
            <a:lvl1pPr>
              <a:defRPr sz="3800">
                <a:solidFill>
                  <a:schemeClr val="bg1"/>
                </a:solidFill>
              </a:defRPr>
            </a:lvl1pPr>
          </a:lstStyle>
          <a:p>
            <a:r>
              <a:rPr lang="da-DK" dirty="0"/>
              <a:t>Overskrift</a:t>
            </a:r>
          </a:p>
        </p:txBody>
      </p:sp>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47675" y="455613"/>
            <a:ext cx="1223184" cy="442799"/>
          </a:xfrm>
          <a:prstGeom prst="rect">
            <a:avLst/>
          </a:prstGeom>
        </p:spPr>
      </p:pic>
      <p:sp>
        <p:nvSpPr>
          <p:cNvPr id="12" name="Pladsholder til tekst 11" descr="#ALLE TIDERS ROSKILDE">
            <a:extLst>
              <a:ext uri="{FF2B5EF4-FFF2-40B4-BE49-F238E27FC236}">
                <a16:creationId xmlns:a16="http://schemas.microsoft.com/office/drawing/2014/main" id="{09C52ED3-ACD9-4EE6-98F8-D58E13878388}"/>
              </a:ext>
            </a:extLst>
          </p:cNvPr>
          <p:cNvSpPr>
            <a:spLocks noGrp="1"/>
          </p:cNvSpPr>
          <p:nvPr>
            <p:ph type="body" sz="quarter" idx="13" hasCustomPrompt="1"/>
          </p:nvPr>
        </p:nvSpPr>
        <p:spPr>
          <a:xfrm>
            <a:off x="3078163" y="593777"/>
            <a:ext cx="1801812" cy="166471"/>
          </a:xfrm>
        </p:spPr>
        <p:txBody>
          <a:bodyPr>
            <a:normAutofit/>
          </a:bodyPr>
          <a:lstStyle>
            <a:lvl1pPr marL="0" indent="0" algn="r">
              <a:buNone/>
              <a:defRPr sz="850" cap="all" baseline="0">
                <a:solidFill>
                  <a:schemeClr val="bg1"/>
                </a:solidFill>
                <a:latin typeface="+mj-lt"/>
              </a:defRPr>
            </a:lvl1pPr>
          </a:lstStyle>
          <a:p>
            <a:pPr lvl="0"/>
            <a:r>
              <a:rPr lang="da-DK" dirty="0"/>
              <a:t>Alle tiders </a:t>
            </a:r>
            <a:r>
              <a:rPr lang="da-DK" dirty="0" err="1"/>
              <a:t>roskilde</a:t>
            </a:r>
            <a:endParaRPr lang="da-DK" dirty="0"/>
          </a:p>
        </p:txBody>
      </p:sp>
      <p:sp>
        <p:nvSpPr>
          <p:cNvPr id="8" name="Tekstfelt 7">
            <a:extLst>
              <a:ext uri="{FF2B5EF4-FFF2-40B4-BE49-F238E27FC236}">
                <a16:creationId xmlns:a16="http://schemas.microsoft.com/office/drawing/2014/main" id="{16C0F85F-6650-4C69-BB84-B040C6B8FF50}"/>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forside: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forsider. </a:t>
            </a:r>
          </a:p>
        </p:txBody>
      </p:sp>
      <p:pic>
        <p:nvPicPr>
          <p:cNvPr id="9" name="Billede 8">
            <a:extLst>
              <a:ext uri="{FF2B5EF4-FFF2-40B4-BE49-F238E27FC236}">
                <a16:creationId xmlns:a16="http://schemas.microsoft.com/office/drawing/2014/main" id="{0BFEA856-7A50-48DB-A279-C1D0CEEA853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0" name="Billede 9">
            <a:extLst>
              <a:ext uri="{FF2B5EF4-FFF2-40B4-BE49-F238E27FC236}">
                <a16:creationId xmlns:a16="http://schemas.microsoft.com/office/drawing/2014/main" id="{4B56463F-7F39-4E34-BAE2-597031C9C02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7" y="742340"/>
            <a:ext cx="2266173" cy="581429"/>
          </a:xfrm>
          <a:prstGeom prst="rect">
            <a:avLst/>
          </a:prstGeom>
        </p:spPr>
      </p:pic>
      <p:sp>
        <p:nvSpPr>
          <p:cNvPr id="13" name="Tekstfelt 12">
            <a:extLst>
              <a:ext uri="{FF2B5EF4-FFF2-40B4-BE49-F238E27FC236}">
                <a16:creationId xmlns:a16="http://schemas.microsoft.com/office/drawing/2014/main" id="{E30AB46E-00E4-44C1-95E4-A11353868955}"/>
              </a:ext>
            </a:extLst>
          </p:cNvPr>
          <p:cNvSpPr txBox="1"/>
          <p:nvPr userDrawn="1"/>
        </p:nvSpPr>
        <p:spPr>
          <a:xfrm>
            <a:off x="5506227" y="1524000"/>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ROSKILDE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u="sng" dirty="0">
                <a:latin typeface="Aleo" panose="00000500000000000000" pitchFamily="2" charset="0"/>
              </a:rPr>
              <a:t>HUSK</a:t>
            </a:r>
            <a:r>
              <a:rPr lang="da-DK" sz="800" dirty="0">
                <a:latin typeface="Aleo" panose="00000500000000000000" pitchFamily="2" charset="0"/>
              </a:rPr>
              <a:t> at opdatere bagsiden med samme tekst. </a:t>
            </a:r>
          </a:p>
        </p:txBody>
      </p:sp>
      <p:sp>
        <p:nvSpPr>
          <p:cNvPr id="14" name="Tekstfelt 13">
            <a:extLst>
              <a:ext uri="{FF2B5EF4-FFF2-40B4-BE49-F238E27FC236}">
                <a16:creationId xmlns:a16="http://schemas.microsoft.com/office/drawing/2014/main" id="{CA4B41A2-D1DA-41C4-A89B-26BE0E4AF0B2}"/>
              </a:ext>
            </a:extLst>
          </p:cNvPr>
          <p:cNvSpPr txBox="1"/>
          <p:nvPr userDrawn="1"/>
        </p:nvSpPr>
        <p:spPr>
          <a:xfrm>
            <a:off x="5506227" y="2237961"/>
            <a:ext cx="2266173" cy="693267"/>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Baggrundsfarve</a:t>
            </a:r>
          </a:p>
          <a:p>
            <a:pPr>
              <a:lnSpc>
                <a:spcPts val="1400"/>
              </a:lnSpc>
            </a:pPr>
            <a:r>
              <a:rPr lang="da-DK" sz="800" dirty="0">
                <a:latin typeface="Aleo" panose="00000500000000000000" pitchFamily="2" charset="0"/>
              </a:rPr>
              <a:t>Højreklik på siden, og vælge Formater baggrund.</a:t>
            </a:r>
          </a:p>
          <a:p>
            <a:pPr>
              <a:lnSpc>
                <a:spcPts val="1400"/>
              </a:lnSpc>
            </a:pPr>
            <a:r>
              <a:rPr lang="da-DK" sz="800" dirty="0">
                <a:latin typeface="Aleo" panose="00000500000000000000" pitchFamily="2" charset="0"/>
              </a:rPr>
              <a:t>I panelet til højre klikkes på </a:t>
            </a:r>
            <a:br>
              <a:rPr lang="da-DK" sz="800" dirty="0">
                <a:latin typeface="Aleo" panose="00000500000000000000" pitchFamily="2" charset="0"/>
              </a:rPr>
            </a:br>
            <a:r>
              <a:rPr lang="da-DK" sz="800" dirty="0">
                <a:latin typeface="Aleo" panose="00000500000000000000" pitchFamily="2" charset="0"/>
              </a:rPr>
              <a:t>og vælg den ønskede farve</a:t>
            </a:r>
          </a:p>
        </p:txBody>
      </p:sp>
      <p:pic>
        <p:nvPicPr>
          <p:cNvPr id="4" name="Billede 3">
            <a:extLst>
              <a:ext uri="{FF2B5EF4-FFF2-40B4-BE49-F238E27FC236}">
                <a16:creationId xmlns:a16="http://schemas.microsoft.com/office/drawing/2014/main" id="{F162B2D2-BEED-49CB-85F6-7348E5D4223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72354" y="2584775"/>
            <a:ext cx="304721" cy="193238"/>
          </a:xfrm>
          <a:prstGeom prst="rect">
            <a:avLst/>
          </a:prstGeom>
        </p:spPr>
      </p:pic>
      <p:pic>
        <p:nvPicPr>
          <p:cNvPr id="16" name="Billede 15">
            <a:extLst>
              <a:ext uri="{FF2B5EF4-FFF2-40B4-BE49-F238E27FC236}">
                <a16:creationId xmlns:a16="http://schemas.microsoft.com/office/drawing/2014/main" id="{5D8E59BD-0D6E-4FED-80C6-61EACD000592}"/>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13787"/>
          <a:stretch/>
        </p:blipFill>
        <p:spPr>
          <a:xfrm>
            <a:off x="5506227" y="2940753"/>
            <a:ext cx="1151748" cy="303727"/>
          </a:xfrm>
          <a:prstGeom prst="rect">
            <a:avLst/>
          </a:prstGeom>
        </p:spPr>
      </p:pic>
    </p:spTree>
    <p:extLst>
      <p:ext uri="{BB962C8B-B14F-4D97-AF65-F5344CB8AC3E}">
        <p14:creationId xmlns:p14="http://schemas.microsoft.com/office/powerpoint/2010/main" val="1432875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_4_Tekst i 2 spalter_Til tryk">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BBE0325-5FBA-4282-8948-CE7D04EC599C}"/>
              </a:ext>
            </a:extLst>
          </p:cNvPr>
          <p:cNvGraphicFramePr>
            <a:graphicFrameLocks noChangeAspect="1"/>
          </p:cNvGraphicFramePr>
          <p:nvPr userDrawn="1">
            <p:custDataLst>
              <p:tags r:id="rId2"/>
            </p:custDataLst>
            <p:extLst>
              <p:ext uri="{D42A27DB-BD31-4B8C-83A1-F6EECF244321}">
                <p14:modId xmlns:p14="http://schemas.microsoft.com/office/powerpoint/2010/main" val="3398724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69"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8BBE0325-5FBA-4282-8948-CE7D04EC59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Pladsholder til tekst 15" descr="overskrift">
            <a:extLst>
              <a:ext uri="{FF2B5EF4-FFF2-40B4-BE49-F238E27FC236}">
                <a16:creationId xmlns:a16="http://schemas.microsoft.com/office/drawing/2014/main" id="{8151B983-53BD-4AD1-BD29-C03E00BAB987}"/>
              </a:ext>
            </a:extLst>
          </p:cNvPr>
          <p:cNvSpPr>
            <a:spLocks noGrp="1"/>
          </p:cNvSpPr>
          <p:nvPr>
            <p:ph type="body" sz="quarter" idx="15"/>
          </p:nvPr>
        </p:nvSpPr>
        <p:spPr>
          <a:xfrm>
            <a:off x="455613" y="455613"/>
            <a:ext cx="4415292" cy="433387"/>
          </a:xfrm>
        </p:spPr>
        <p:txBody>
          <a:bodyPr>
            <a:normAutofit/>
          </a:bodyPr>
          <a:lstStyle>
            <a:lvl1pPr marL="0" indent="0">
              <a:lnSpc>
                <a:spcPts val="1400"/>
              </a:lnSpc>
              <a:spcBef>
                <a:spcPts val="0"/>
              </a:spcBef>
              <a:buNone/>
              <a:defRPr sz="1200"/>
            </a:lvl1pPr>
            <a:lvl2pPr marL="266365" indent="0">
              <a:buNone/>
              <a:defRPr/>
            </a:lvl2pPr>
            <a:lvl3pPr marL="532730" indent="0">
              <a:buNone/>
              <a:defRPr/>
            </a:lvl3pPr>
            <a:lvl4pPr marL="799095" indent="0">
              <a:buNone/>
              <a:defRPr/>
            </a:lvl4pPr>
            <a:lvl5pPr marL="1065459" indent="0">
              <a:buNone/>
              <a:defRPr/>
            </a:lvl5pPr>
          </a:lstStyle>
          <a:p>
            <a:pPr lvl="0"/>
            <a:r>
              <a:rPr lang="da-DK" dirty="0"/>
              <a:t>Klik for at redigere teksttypografierne i masteren</a:t>
            </a:r>
          </a:p>
        </p:txBody>
      </p:sp>
      <p:sp>
        <p:nvSpPr>
          <p:cNvPr id="17" name="Pladsholder til tekst 13" descr="tekst">
            <a:extLst>
              <a:ext uri="{FF2B5EF4-FFF2-40B4-BE49-F238E27FC236}">
                <a16:creationId xmlns:a16="http://schemas.microsoft.com/office/drawing/2014/main" id="{72C965DF-287C-4D08-A75D-12D9A452B924}"/>
              </a:ext>
            </a:extLst>
          </p:cNvPr>
          <p:cNvSpPr>
            <a:spLocks noGrp="1"/>
          </p:cNvSpPr>
          <p:nvPr>
            <p:ph type="body" sz="quarter" idx="16" hasCustomPrompt="1"/>
          </p:nvPr>
        </p:nvSpPr>
        <p:spPr>
          <a:xfrm>
            <a:off x="455613" y="900903"/>
            <a:ext cx="4420036" cy="6016204"/>
          </a:xfrm>
        </p:spPr>
        <p:txBody>
          <a:bodyPr numCol="2" spcCol="180000">
            <a:normAutofit/>
          </a:bodyPr>
          <a:lstStyle>
            <a:lvl1pPr marL="0" indent="0">
              <a:lnSpc>
                <a:spcPts val="1400"/>
              </a:lnSpc>
              <a:spcBef>
                <a:spcPts val="0"/>
              </a:spcBef>
              <a:buNone/>
              <a:defRPr sz="1100">
                <a:latin typeface="Aleo" panose="00000500000000000000" pitchFamily="2" charset="0"/>
              </a:defRPr>
            </a:lvl1pPr>
          </a:lstStyle>
          <a:p>
            <a:pPr lvl="0"/>
            <a:r>
              <a:rPr lang="da-DK" dirty="0"/>
              <a:t>Tekst i 2 spalter</a:t>
            </a:r>
          </a:p>
        </p:txBody>
      </p:sp>
      <p:sp>
        <p:nvSpPr>
          <p:cNvPr id="11" name="Tekstfelt 10">
            <a:extLst>
              <a:ext uri="{FF2B5EF4-FFF2-40B4-BE49-F238E27FC236}">
                <a16:creationId xmlns:a16="http://schemas.microsoft.com/office/drawing/2014/main" id="{33FF3A2F-F500-437A-9C22-C3D3824F82FA}"/>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13" name="Billede 12">
            <a:extLst>
              <a:ext uri="{FF2B5EF4-FFF2-40B4-BE49-F238E27FC236}">
                <a16:creationId xmlns:a16="http://schemas.microsoft.com/office/drawing/2014/main" id="{FFF6467F-E3A3-416D-82CB-A76EA6D009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5" name="Billede 14">
            <a:extLst>
              <a:ext uri="{FF2B5EF4-FFF2-40B4-BE49-F238E27FC236}">
                <a16:creationId xmlns:a16="http://schemas.microsoft.com/office/drawing/2014/main" id="{B0E5B85D-7EA8-4433-81B8-A7C5320FF9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
        <p:nvSpPr>
          <p:cNvPr id="2" name="Pladsholder til sidefod 1">
            <a:extLst>
              <a:ext uri="{FF2B5EF4-FFF2-40B4-BE49-F238E27FC236}">
                <a16:creationId xmlns:a16="http://schemas.microsoft.com/office/drawing/2014/main" id="{186A3235-593C-4097-B484-487C3F7A1015}"/>
              </a:ext>
            </a:extLst>
          </p:cNvPr>
          <p:cNvSpPr>
            <a:spLocks noGrp="1"/>
          </p:cNvSpPr>
          <p:nvPr>
            <p:ph type="ftr" sz="quarter" idx="17"/>
          </p:nvPr>
        </p:nvSpPr>
        <p:spPr/>
        <p:txBody>
          <a:bodyPr/>
          <a:lstStyle/>
          <a:p>
            <a:r>
              <a:rPr lang="da-DK"/>
              <a:t>Dokumenttitel</a:t>
            </a:r>
            <a:endParaRPr lang="da-DK" dirty="0"/>
          </a:p>
        </p:txBody>
      </p:sp>
      <p:sp>
        <p:nvSpPr>
          <p:cNvPr id="6" name="Pladsholder til slidenummer 5" descr="sidetal">
            <a:extLst>
              <a:ext uri="{FF2B5EF4-FFF2-40B4-BE49-F238E27FC236}">
                <a16:creationId xmlns:a16="http://schemas.microsoft.com/office/drawing/2014/main" id="{65648868-DD56-441C-BD43-F71EB6E7B6BC}"/>
              </a:ext>
            </a:extLst>
          </p:cNvPr>
          <p:cNvSpPr>
            <a:spLocks noGrp="1"/>
          </p:cNvSpPr>
          <p:nvPr>
            <p:ph type="sldNum" sz="quarter" idx="18"/>
          </p:nvPr>
        </p:nvSpPr>
        <p:spPr/>
        <p:txBody>
          <a:bodyPr/>
          <a:lstStyle/>
          <a:p>
            <a:fld id="{64F67F80-C6C5-4152-AE4F-047697E5A1AA}" type="slidenum">
              <a:rPr lang="da-DK" smtClean="0"/>
              <a:pPr/>
              <a:t>‹nr.›</a:t>
            </a:fld>
            <a:endParaRPr lang="da-DK" dirty="0"/>
          </a:p>
        </p:txBody>
      </p:sp>
    </p:spTree>
    <p:extLst>
      <p:ext uri="{BB962C8B-B14F-4D97-AF65-F5344CB8AC3E}">
        <p14:creationId xmlns:p14="http://schemas.microsoft.com/office/powerpoint/2010/main" val="951200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yout_5_Tekst i en spalte_Til tryk">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BBE0325-5FBA-4282-8948-CE7D04EC599C}"/>
              </a:ext>
            </a:extLst>
          </p:cNvPr>
          <p:cNvGraphicFramePr>
            <a:graphicFrameLocks noChangeAspect="1"/>
          </p:cNvGraphicFramePr>
          <p:nvPr userDrawn="1">
            <p:custDataLst>
              <p:tags r:id="rId2"/>
            </p:custDataLst>
            <p:extLst>
              <p:ext uri="{D42A27DB-BD31-4B8C-83A1-F6EECF244321}">
                <p14:modId xmlns:p14="http://schemas.microsoft.com/office/powerpoint/2010/main" val="3686417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93"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8BBE0325-5FBA-4282-8948-CE7D04EC59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Pladsholder til tekst 15">
            <a:extLst>
              <a:ext uri="{FF2B5EF4-FFF2-40B4-BE49-F238E27FC236}">
                <a16:creationId xmlns:a16="http://schemas.microsoft.com/office/drawing/2014/main" id="{8151B983-53BD-4AD1-BD29-C03E00BAB987}"/>
              </a:ext>
            </a:extLst>
          </p:cNvPr>
          <p:cNvSpPr>
            <a:spLocks noGrp="1"/>
          </p:cNvSpPr>
          <p:nvPr>
            <p:ph type="body" sz="quarter" idx="15"/>
          </p:nvPr>
        </p:nvSpPr>
        <p:spPr>
          <a:xfrm>
            <a:off x="455613" y="455613"/>
            <a:ext cx="4415292" cy="433387"/>
          </a:xfrm>
        </p:spPr>
        <p:txBody>
          <a:bodyPr>
            <a:normAutofit/>
          </a:bodyPr>
          <a:lstStyle>
            <a:lvl1pPr marL="0" indent="0">
              <a:lnSpc>
                <a:spcPts val="1400"/>
              </a:lnSpc>
              <a:spcBef>
                <a:spcPts val="0"/>
              </a:spcBef>
              <a:buNone/>
              <a:defRPr sz="1200"/>
            </a:lvl1pPr>
            <a:lvl2pPr marL="266365" indent="0">
              <a:buNone/>
              <a:defRPr/>
            </a:lvl2pPr>
            <a:lvl3pPr marL="532730" indent="0">
              <a:buNone/>
              <a:defRPr/>
            </a:lvl3pPr>
            <a:lvl4pPr marL="799095" indent="0">
              <a:buNone/>
              <a:defRPr/>
            </a:lvl4pPr>
            <a:lvl5pPr marL="1065459" indent="0">
              <a:buNone/>
              <a:defRPr/>
            </a:lvl5pPr>
          </a:lstStyle>
          <a:p>
            <a:pPr lvl="0"/>
            <a:r>
              <a:rPr lang="da-DK" dirty="0"/>
              <a:t>Klik for at redigere teksttypografierne i masteren</a:t>
            </a:r>
          </a:p>
        </p:txBody>
      </p:sp>
      <p:sp>
        <p:nvSpPr>
          <p:cNvPr id="17" name="Pladsholder til tekst 13">
            <a:extLst>
              <a:ext uri="{FF2B5EF4-FFF2-40B4-BE49-F238E27FC236}">
                <a16:creationId xmlns:a16="http://schemas.microsoft.com/office/drawing/2014/main" id="{72C965DF-287C-4D08-A75D-12D9A452B924}"/>
              </a:ext>
            </a:extLst>
          </p:cNvPr>
          <p:cNvSpPr>
            <a:spLocks noGrp="1"/>
          </p:cNvSpPr>
          <p:nvPr>
            <p:ph type="body" sz="quarter" idx="16" hasCustomPrompt="1"/>
          </p:nvPr>
        </p:nvSpPr>
        <p:spPr>
          <a:xfrm>
            <a:off x="455613" y="900903"/>
            <a:ext cx="4420036" cy="6016204"/>
          </a:xfrm>
        </p:spPr>
        <p:txBody>
          <a:bodyPr numCol="1" spcCol="180000">
            <a:normAutofit/>
          </a:bodyPr>
          <a:lstStyle>
            <a:lvl1pPr marL="0" indent="0">
              <a:lnSpc>
                <a:spcPts val="1400"/>
              </a:lnSpc>
              <a:spcBef>
                <a:spcPts val="0"/>
              </a:spcBef>
              <a:buNone/>
              <a:defRPr sz="1100">
                <a:latin typeface="Aleo" panose="00000500000000000000" pitchFamily="2" charset="0"/>
              </a:defRPr>
            </a:lvl1pPr>
          </a:lstStyle>
          <a:p>
            <a:pPr lvl="0"/>
            <a:r>
              <a:rPr lang="da-DK" dirty="0"/>
              <a:t>Tekst i en spalte</a:t>
            </a:r>
          </a:p>
        </p:txBody>
      </p:sp>
      <p:sp>
        <p:nvSpPr>
          <p:cNvPr id="11" name="Tekstfelt 10">
            <a:extLst>
              <a:ext uri="{FF2B5EF4-FFF2-40B4-BE49-F238E27FC236}">
                <a16:creationId xmlns:a16="http://schemas.microsoft.com/office/drawing/2014/main" id="{33FF3A2F-F500-437A-9C22-C3D3824F82FA}"/>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13" name="Billede 12">
            <a:extLst>
              <a:ext uri="{FF2B5EF4-FFF2-40B4-BE49-F238E27FC236}">
                <a16:creationId xmlns:a16="http://schemas.microsoft.com/office/drawing/2014/main" id="{FFF6467F-E3A3-416D-82CB-A76EA6D009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5" name="Billede 14">
            <a:extLst>
              <a:ext uri="{FF2B5EF4-FFF2-40B4-BE49-F238E27FC236}">
                <a16:creationId xmlns:a16="http://schemas.microsoft.com/office/drawing/2014/main" id="{B0E5B85D-7EA8-4433-81B8-A7C5320FF9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
        <p:nvSpPr>
          <p:cNvPr id="2" name="Pladsholder til sidefod 1">
            <a:extLst>
              <a:ext uri="{FF2B5EF4-FFF2-40B4-BE49-F238E27FC236}">
                <a16:creationId xmlns:a16="http://schemas.microsoft.com/office/drawing/2014/main" id="{9BDDF4B2-34ED-4764-9FF0-DC5358B10F2F}"/>
              </a:ext>
            </a:extLst>
          </p:cNvPr>
          <p:cNvSpPr>
            <a:spLocks noGrp="1"/>
          </p:cNvSpPr>
          <p:nvPr>
            <p:ph type="ftr" sz="quarter" idx="17"/>
          </p:nvPr>
        </p:nvSpPr>
        <p:spPr/>
        <p:txBody>
          <a:bodyPr/>
          <a:lstStyle/>
          <a:p>
            <a:r>
              <a:rPr lang="da-DK"/>
              <a:t>Dokumenttitel</a:t>
            </a:r>
            <a:endParaRPr lang="da-DK" dirty="0"/>
          </a:p>
        </p:txBody>
      </p:sp>
      <p:sp>
        <p:nvSpPr>
          <p:cNvPr id="6" name="Pladsholder til slidenummer 5">
            <a:extLst>
              <a:ext uri="{FF2B5EF4-FFF2-40B4-BE49-F238E27FC236}">
                <a16:creationId xmlns:a16="http://schemas.microsoft.com/office/drawing/2014/main" id="{FD6006A8-FD0D-4E97-B411-5D7B65BB1E4B}"/>
              </a:ext>
            </a:extLst>
          </p:cNvPr>
          <p:cNvSpPr>
            <a:spLocks noGrp="1"/>
          </p:cNvSpPr>
          <p:nvPr>
            <p:ph type="sldNum" sz="quarter" idx="18"/>
          </p:nvPr>
        </p:nvSpPr>
        <p:spPr/>
        <p:txBody>
          <a:bodyPr/>
          <a:lstStyle/>
          <a:p>
            <a:fld id="{64F67F80-C6C5-4152-AE4F-047697E5A1AA}" type="slidenum">
              <a:rPr lang="da-DK" smtClean="0"/>
              <a:pPr/>
              <a:t>‹nr.›</a:t>
            </a:fld>
            <a:endParaRPr lang="da-DK" dirty="0"/>
          </a:p>
        </p:txBody>
      </p:sp>
    </p:spTree>
    <p:extLst>
      <p:ext uri="{BB962C8B-B14F-4D97-AF65-F5344CB8AC3E}">
        <p14:creationId xmlns:p14="http://schemas.microsoft.com/office/powerpoint/2010/main" val="1844480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yout_6_Til tryk">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88F01FA-D2FA-4929-BDC2-F7531EF0653E}"/>
              </a:ext>
            </a:extLst>
          </p:cNvPr>
          <p:cNvGraphicFramePr>
            <a:graphicFrameLocks noChangeAspect="1"/>
          </p:cNvGraphicFramePr>
          <p:nvPr userDrawn="1">
            <p:custDataLst>
              <p:tags r:id="rId2"/>
            </p:custDataLst>
            <p:extLst>
              <p:ext uri="{D42A27DB-BD31-4B8C-83A1-F6EECF244321}">
                <p14:modId xmlns:p14="http://schemas.microsoft.com/office/powerpoint/2010/main" val="3837566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17" name="think-cell Slide" r:id="rId4" imgW="378" imgH="379" progId="TCLayout.ActiveDocument.1">
                  <p:embed/>
                </p:oleObj>
              </mc:Choice>
              <mc:Fallback>
                <p:oleObj name="think-cell Slide" r:id="rId4" imgW="378" imgH="37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descr="tekst">
            <a:extLst>
              <a:ext uri="{FF2B5EF4-FFF2-40B4-BE49-F238E27FC236}">
                <a16:creationId xmlns:a16="http://schemas.microsoft.com/office/drawing/2014/main" id="{55466EFF-7AD8-4FF9-A3BF-C2D7005447FA}"/>
              </a:ext>
            </a:extLst>
          </p:cNvPr>
          <p:cNvSpPr>
            <a:spLocks noGrp="1"/>
          </p:cNvSpPr>
          <p:nvPr>
            <p:ph type="title" hasCustomPrompt="1"/>
          </p:nvPr>
        </p:nvSpPr>
        <p:spPr>
          <a:xfrm>
            <a:off x="455613" y="454026"/>
            <a:ext cx="4420458" cy="1997074"/>
          </a:xfrm>
        </p:spPr>
        <p:txBody>
          <a:bodyPr vert="horz"/>
          <a:lstStyle>
            <a:lvl1pPr>
              <a:lnSpc>
                <a:spcPts val="2600"/>
              </a:lnSpc>
              <a:defRPr sz="1800" i="1">
                <a:latin typeface="Montserrat Medium" panose="00000600000000000000" pitchFamily="2" charset="0"/>
              </a:defRPr>
            </a:lvl1pPr>
          </a:lstStyle>
          <a:p>
            <a:r>
              <a:rPr lang="da-DK" dirty="0"/>
              <a:t>Skriv titel eller citat</a:t>
            </a:r>
          </a:p>
        </p:txBody>
      </p:sp>
      <p:sp>
        <p:nvSpPr>
          <p:cNvPr id="15" name="Pladsholder til tekst 14" descr="underoverskrift">
            <a:extLst>
              <a:ext uri="{FF2B5EF4-FFF2-40B4-BE49-F238E27FC236}">
                <a16:creationId xmlns:a16="http://schemas.microsoft.com/office/drawing/2014/main" id="{572FD75F-B6F5-499F-B8FB-5C5C6DC1D75C}"/>
              </a:ext>
            </a:extLst>
          </p:cNvPr>
          <p:cNvSpPr>
            <a:spLocks noGrp="1"/>
          </p:cNvSpPr>
          <p:nvPr>
            <p:ph type="body" sz="quarter" idx="13" hasCustomPrompt="1"/>
          </p:nvPr>
        </p:nvSpPr>
        <p:spPr>
          <a:xfrm>
            <a:off x="455613" y="2771775"/>
            <a:ext cx="2205458" cy="565150"/>
          </a:xfrm>
        </p:spPr>
        <p:txBody>
          <a:bodyPr>
            <a:normAutofit/>
          </a:bodyPr>
          <a:lstStyle>
            <a:lvl1pPr marL="0" indent="0">
              <a:lnSpc>
                <a:spcPts val="1400"/>
              </a:lnSpc>
              <a:buNone/>
              <a:defRPr sz="1200"/>
            </a:lvl1pPr>
          </a:lstStyle>
          <a:p>
            <a:pPr lvl="0"/>
            <a:r>
              <a:rPr lang="da-DK" dirty="0"/>
              <a:t>Underoverskrift</a:t>
            </a:r>
          </a:p>
        </p:txBody>
      </p:sp>
      <p:sp>
        <p:nvSpPr>
          <p:cNvPr id="23" name="Pladsholder til tekst 22" descr="tekst">
            <a:extLst>
              <a:ext uri="{FF2B5EF4-FFF2-40B4-BE49-F238E27FC236}">
                <a16:creationId xmlns:a16="http://schemas.microsoft.com/office/drawing/2014/main" id="{CE19CAB7-ECAA-4491-81AE-3BFE1245BBBE}"/>
              </a:ext>
            </a:extLst>
          </p:cNvPr>
          <p:cNvSpPr>
            <a:spLocks noGrp="1"/>
          </p:cNvSpPr>
          <p:nvPr>
            <p:ph type="body" sz="quarter" idx="14"/>
          </p:nvPr>
        </p:nvSpPr>
        <p:spPr>
          <a:xfrm>
            <a:off x="455613" y="3346449"/>
            <a:ext cx="2205037" cy="3330575"/>
          </a:xfrm>
        </p:spPr>
        <p:txBody>
          <a:bodyPr>
            <a:normAutofit/>
          </a:bodyPr>
          <a:lstStyle>
            <a:lvl1pPr marL="0" indent="0">
              <a:lnSpc>
                <a:spcPts val="1400"/>
              </a:lnSpc>
              <a:spcBef>
                <a:spcPts val="0"/>
              </a:spcBef>
              <a:buNone/>
              <a:defRPr sz="1100">
                <a:latin typeface="Aleo"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Klik for at redigere teksttypografierne i masteren</a:t>
            </a:r>
          </a:p>
        </p:txBody>
      </p:sp>
      <p:sp>
        <p:nvSpPr>
          <p:cNvPr id="25" name="Pladsholder til billede 24">
            <a:extLst>
              <a:ext uri="{FF2B5EF4-FFF2-40B4-BE49-F238E27FC236}">
                <a16:creationId xmlns:a16="http://schemas.microsoft.com/office/drawing/2014/main" id="{AD9B2EB5-1FC2-4D19-8D04-1C4FCB44C5EA}"/>
              </a:ext>
            </a:extLst>
          </p:cNvPr>
          <p:cNvSpPr>
            <a:spLocks noGrp="1"/>
          </p:cNvSpPr>
          <p:nvPr>
            <p:ph type="pic" sz="quarter" idx="15"/>
          </p:nvPr>
        </p:nvSpPr>
        <p:spPr>
          <a:xfrm>
            <a:off x="3117850" y="2771775"/>
            <a:ext cx="1771650" cy="3019425"/>
          </a:xfrm>
        </p:spPr>
        <p:txBody>
          <a:bodyPr/>
          <a:lstStyle>
            <a:lvl1pPr marL="0" indent="0">
              <a:buNone/>
              <a:defRPr/>
            </a:lvl1pPr>
          </a:lstStyle>
          <a:p>
            <a:endParaRPr lang="da-DK" dirty="0"/>
          </a:p>
        </p:txBody>
      </p:sp>
      <p:sp>
        <p:nvSpPr>
          <p:cNvPr id="27" name="Pladsholder til tekst 26" descr="billede tekst">
            <a:extLst>
              <a:ext uri="{FF2B5EF4-FFF2-40B4-BE49-F238E27FC236}">
                <a16:creationId xmlns:a16="http://schemas.microsoft.com/office/drawing/2014/main" id="{08C8777B-9D05-4465-A338-E57B8F79D3A2}"/>
              </a:ext>
            </a:extLst>
          </p:cNvPr>
          <p:cNvSpPr>
            <a:spLocks noGrp="1"/>
          </p:cNvSpPr>
          <p:nvPr>
            <p:ph type="body" sz="quarter" idx="16" hasCustomPrompt="1"/>
          </p:nvPr>
        </p:nvSpPr>
        <p:spPr>
          <a:xfrm>
            <a:off x="3117850" y="5930900"/>
            <a:ext cx="1766888" cy="746125"/>
          </a:xfrm>
        </p:spPr>
        <p:txBody>
          <a:bodyPr>
            <a:normAutofit/>
          </a:bodyPr>
          <a:lstStyle>
            <a:lvl1pPr marL="0" indent="0">
              <a:lnSpc>
                <a:spcPts val="1400"/>
              </a:lnSpc>
              <a:spcBef>
                <a:spcPts val="0"/>
              </a:spcBef>
              <a:buNone/>
              <a:defRPr sz="1000">
                <a:latin typeface="Montserrat" panose="00000500000000000000" pitchFamily="2" charset="0"/>
              </a:defRPr>
            </a:lvl1pPr>
            <a:lvl2pPr marL="266365" indent="0">
              <a:buNone/>
              <a:defRPr>
                <a:latin typeface="Montserrat" panose="00000500000000000000" pitchFamily="2" charset="0"/>
              </a:defRPr>
            </a:lvl2pPr>
            <a:lvl3pPr marL="532730" indent="0">
              <a:buNone/>
              <a:defRPr>
                <a:latin typeface="Montserrat" panose="00000500000000000000" pitchFamily="2" charset="0"/>
              </a:defRPr>
            </a:lvl3pPr>
            <a:lvl4pPr marL="799095" indent="0">
              <a:buNone/>
              <a:defRPr>
                <a:latin typeface="Montserrat" panose="00000500000000000000" pitchFamily="2" charset="0"/>
              </a:defRPr>
            </a:lvl4pPr>
            <a:lvl5pPr marL="1065459" indent="0">
              <a:buNone/>
              <a:defRPr>
                <a:latin typeface="Montserrat" panose="00000500000000000000" pitchFamily="2" charset="0"/>
              </a:defRPr>
            </a:lvl5pPr>
          </a:lstStyle>
          <a:p>
            <a:pPr lvl="0"/>
            <a:r>
              <a:rPr lang="da-DK" dirty="0"/>
              <a:t>Billede tekst</a:t>
            </a:r>
          </a:p>
        </p:txBody>
      </p:sp>
      <p:sp>
        <p:nvSpPr>
          <p:cNvPr id="11" name="Tekstfelt 10">
            <a:extLst>
              <a:ext uri="{FF2B5EF4-FFF2-40B4-BE49-F238E27FC236}">
                <a16:creationId xmlns:a16="http://schemas.microsoft.com/office/drawing/2014/main" id="{BACEC15C-B5F3-4800-9C0C-0D321337878E}"/>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12" name="Billede 11">
            <a:extLst>
              <a:ext uri="{FF2B5EF4-FFF2-40B4-BE49-F238E27FC236}">
                <a16:creationId xmlns:a16="http://schemas.microsoft.com/office/drawing/2014/main" id="{5625D6EA-2C93-45FF-9DD7-49032E2AEA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3" name="Billede 12">
            <a:extLst>
              <a:ext uri="{FF2B5EF4-FFF2-40B4-BE49-F238E27FC236}">
                <a16:creationId xmlns:a16="http://schemas.microsoft.com/office/drawing/2014/main" id="{CCB9898E-7E96-49AE-B6DB-57E857C3D4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
        <p:nvSpPr>
          <p:cNvPr id="18" name="Tekstfelt 17">
            <a:extLst>
              <a:ext uri="{FF2B5EF4-FFF2-40B4-BE49-F238E27FC236}">
                <a16:creationId xmlns:a16="http://schemas.microsoft.com/office/drawing/2014/main" id="{0F927532-91D2-46AF-BB8B-D025E85D85EF}"/>
              </a:ext>
            </a:extLst>
          </p:cNvPr>
          <p:cNvSpPr txBox="1"/>
          <p:nvPr userDrawn="1"/>
        </p:nvSpPr>
        <p:spPr>
          <a:xfrm>
            <a:off x="5506226" y="2780886"/>
            <a:ext cx="2266173" cy="1052339"/>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Indsæt billede</a:t>
            </a:r>
          </a:p>
          <a:p>
            <a:pPr>
              <a:lnSpc>
                <a:spcPts val="1400"/>
              </a:lnSpc>
            </a:pPr>
            <a:r>
              <a:rPr lang="da-DK" sz="800" dirty="0">
                <a:latin typeface="Aleo" panose="00000500000000000000" pitchFamily="2" charset="0"/>
              </a:rPr>
              <a:t>Klik på ikonet og vælg det ønskede billede.</a:t>
            </a:r>
          </a:p>
          <a:p>
            <a:pPr>
              <a:lnSpc>
                <a:spcPts val="1400"/>
              </a:lnSpc>
            </a:pPr>
            <a:r>
              <a:rPr lang="da-DK" sz="800" dirty="0">
                <a:latin typeface="Aleo" panose="00000500000000000000" pitchFamily="2" charset="0"/>
              </a:rPr>
              <a:t>Efterfølgende klikker du på billedet med højre musetast, og vælger Beskær.</a:t>
            </a:r>
          </a:p>
          <a:p>
            <a:pPr>
              <a:lnSpc>
                <a:spcPts val="1400"/>
              </a:lnSpc>
            </a:pPr>
            <a:endParaRPr lang="da-DK" sz="800" dirty="0">
              <a:latin typeface="Aleo" panose="00000500000000000000" pitchFamily="2" charset="0"/>
            </a:endParaRPr>
          </a:p>
          <a:p>
            <a:pPr>
              <a:lnSpc>
                <a:spcPts val="1400"/>
              </a:lnSpc>
            </a:pPr>
            <a:r>
              <a:rPr lang="da-DK" sz="800" dirty="0">
                <a:latin typeface="Aleo" panose="00000500000000000000" pitchFamily="2" charset="0"/>
              </a:rPr>
              <a:t>Du kan nu tilpasse visningen.</a:t>
            </a:r>
          </a:p>
        </p:txBody>
      </p:sp>
      <p:pic>
        <p:nvPicPr>
          <p:cNvPr id="19" name="Billede 18">
            <a:extLst>
              <a:ext uri="{FF2B5EF4-FFF2-40B4-BE49-F238E27FC236}">
                <a16:creationId xmlns:a16="http://schemas.microsoft.com/office/drawing/2014/main" id="{35F2E122-1133-4EB1-AEC6-054804758D0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36860" y="3312546"/>
            <a:ext cx="335584" cy="402701"/>
          </a:xfrm>
          <a:prstGeom prst="rect">
            <a:avLst/>
          </a:prstGeom>
        </p:spPr>
      </p:pic>
      <p:sp>
        <p:nvSpPr>
          <p:cNvPr id="6" name="Pladsholder til sidefod 5">
            <a:extLst>
              <a:ext uri="{FF2B5EF4-FFF2-40B4-BE49-F238E27FC236}">
                <a16:creationId xmlns:a16="http://schemas.microsoft.com/office/drawing/2014/main" id="{8D4C67D6-7802-42F8-A531-11E2FCE99891}"/>
              </a:ext>
            </a:extLst>
          </p:cNvPr>
          <p:cNvSpPr>
            <a:spLocks noGrp="1"/>
          </p:cNvSpPr>
          <p:nvPr>
            <p:ph type="ftr" sz="quarter" idx="17"/>
          </p:nvPr>
        </p:nvSpPr>
        <p:spPr/>
        <p:txBody>
          <a:bodyPr/>
          <a:lstStyle/>
          <a:p>
            <a:r>
              <a:rPr lang="da-DK"/>
              <a:t>Dokumenttitel</a:t>
            </a:r>
            <a:endParaRPr lang="da-DK" dirty="0"/>
          </a:p>
        </p:txBody>
      </p:sp>
      <p:sp>
        <p:nvSpPr>
          <p:cNvPr id="8" name="Pladsholder til slidenummer 7" descr="sidetal">
            <a:extLst>
              <a:ext uri="{FF2B5EF4-FFF2-40B4-BE49-F238E27FC236}">
                <a16:creationId xmlns:a16="http://schemas.microsoft.com/office/drawing/2014/main" id="{B4A98CB9-4E4D-4ED0-96AC-6BEA7F70DF85}"/>
              </a:ext>
            </a:extLst>
          </p:cNvPr>
          <p:cNvSpPr>
            <a:spLocks noGrp="1"/>
          </p:cNvSpPr>
          <p:nvPr>
            <p:ph type="sldNum" sz="quarter" idx="18"/>
          </p:nvPr>
        </p:nvSpPr>
        <p:spPr/>
        <p:txBody>
          <a:bodyPr/>
          <a:lstStyle/>
          <a:p>
            <a:fld id="{64F67F80-C6C5-4152-AE4F-047697E5A1AA}" type="slidenum">
              <a:rPr lang="da-DK" smtClean="0"/>
              <a:pPr/>
              <a:t>‹nr.›</a:t>
            </a:fld>
            <a:endParaRPr lang="da-DK" dirty="0"/>
          </a:p>
        </p:txBody>
      </p:sp>
    </p:spTree>
    <p:extLst>
      <p:ext uri="{BB962C8B-B14F-4D97-AF65-F5344CB8AC3E}">
        <p14:creationId xmlns:p14="http://schemas.microsoft.com/office/powerpoint/2010/main" val="3084994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yout_7_Til tryk">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3F1096C-ADDE-415E-8369-54D689E5EBFC}"/>
              </a:ext>
            </a:extLst>
          </p:cNvPr>
          <p:cNvGraphicFramePr>
            <a:graphicFrameLocks noChangeAspect="1"/>
          </p:cNvGraphicFramePr>
          <p:nvPr userDrawn="1">
            <p:custDataLst>
              <p:tags r:id="rId2"/>
            </p:custDataLst>
            <p:extLst>
              <p:ext uri="{D42A27DB-BD31-4B8C-83A1-F6EECF244321}">
                <p14:modId xmlns:p14="http://schemas.microsoft.com/office/powerpoint/2010/main" val="89550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41" name="think-cell Slide" r:id="rId4" imgW="378" imgH="379" progId="TCLayout.ActiveDocument.1">
                  <p:embed/>
                </p:oleObj>
              </mc:Choice>
              <mc:Fallback>
                <p:oleObj name="think-cell Slide" r:id="rId4" imgW="378" imgH="37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ladsholder til billede 7">
            <a:extLst>
              <a:ext uri="{FF2B5EF4-FFF2-40B4-BE49-F238E27FC236}">
                <a16:creationId xmlns:a16="http://schemas.microsoft.com/office/drawing/2014/main" id="{36CE1B84-20F1-4A82-83FD-225D3BAF5391}"/>
              </a:ext>
            </a:extLst>
          </p:cNvPr>
          <p:cNvSpPr>
            <a:spLocks noGrp="1"/>
          </p:cNvSpPr>
          <p:nvPr>
            <p:ph type="pic" sz="quarter" idx="13"/>
          </p:nvPr>
        </p:nvSpPr>
        <p:spPr>
          <a:xfrm>
            <a:off x="455613" y="452438"/>
            <a:ext cx="4432300" cy="5783262"/>
          </a:xfrm>
        </p:spPr>
        <p:txBody>
          <a:bodyPr/>
          <a:lstStyle>
            <a:lvl1pPr marL="0" indent="0">
              <a:buNone/>
              <a:defRPr/>
            </a:lvl1pPr>
          </a:lstStyle>
          <a:p>
            <a:endParaRPr lang="da-DK" dirty="0"/>
          </a:p>
        </p:txBody>
      </p:sp>
      <p:sp>
        <p:nvSpPr>
          <p:cNvPr id="9" name="Pladsholder til tekst 26" descr="billede tekst">
            <a:extLst>
              <a:ext uri="{FF2B5EF4-FFF2-40B4-BE49-F238E27FC236}">
                <a16:creationId xmlns:a16="http://schemas.microsoft.com/office/drawing/2014/main" id="{0E1BA063-9103-46BF-ABE8-32C73DD8EF60}"/>
              </a:ext>
            </a:extLst>
          </p:cNvPr>
          <p:cNvSpPr>
            <a:spLocks noGrp="1"/>
          </p:cNvSpPr>
          <p:nvPr>
            <p:ph type="body" sz="quarter" idx="16" hasCustomPrompt="1"/>
          </p:nvPr>
        </p:nvSpPr>
        <p:spPr>
          <a:xfrm>
            <a:off x="3111500" y="6238875"/>
            <a:ext cx="1766888" cy="438150"/>
          </a:xfrm>
        </p:spPr>
        <p:txBody>
          <a:bodyPr>
            <a:normAutofit/>
          </a:bodyPr>
          <a:lstStyle>
            <a:lvl1pPr marL="0" indent="0">
              <a:lnSpc>
                <a:spcPts val="1400"/>
              </a:lnSpc>
              <a:spcBef>
                <a:spcPts val="0"/>
              </a:spcBef>
              <a:buNone/>
              <a:defRPr sz="800">
                <a:latin typeface="Montserrat" panose="00000500000000000000" pitchFamily="2" charset="0"/>
              </a:defRPr>
            </a:lvl1pPr>
            <a:lvl2pPr marL="266365" indent="0">
              <a:buNone/>
              <a:defRPr>
                <a:latin typeface="Montserrat" panose="00000500000000000000" pitchFamily="2" charset="0"/>
              </a:defRPr>
            </a:lvl2pPr>
            <a:lvl3pPr marL="532730" indent="0">
              <a:buNone/>
              <a:defRPr>
                <a:latin typeface="Montserrat" panose="00000500000000000000" pitchFamily="2" charset="0"/>
              </a:defRPr>
            </a:lvl3pPr>
            <a:lvl4pPr marL="799095" indent="0">
              <a:buNone/>
              <a:defRPr>
                <a:latin typeface="Montserrat" panose="00000500000000000000" pitchFamily="2" charset="0"/>
              </a:defRPr>
            </a:lvl4pPr>
            <a:lvl5pPr marL="1065459" indent="0">
              <a:buNone/>
              <a:defRPr>
                <a:latin typeface="Montserrat" panose="00000500000000000000" pitchFamily="2" charset="0"/>
              </a:defRPr>
            </a:lvl5pPr>
          </a:lstStyle>
          <a:p>
            <a:pPr lvl="0"/>
            <a:r>
              <a:rPr lang="da-DK" dirty="0"/>
              <a:t>Billede tekst</a:t>
            </a:r>
          </a:p>
        </p:txBody>
      </p:sp>
      <p:sp>
        <p:nvSpPr>
          <p:cNvPr id="10" name="Tekstfelt 9">
            <a:extLst>
              <a:ext uri="{FF2B5EF4-FFF2-40B4-BE49-F238E27FC236}">
                <a16:creationId xmlns:a16="http://schemas.microsoft.com/office/drawing/2014/main" id="{B1598F84-E921-48F4-949E-82FF925040C0}"/>
              </a:ext>
            </a:extLst>
          </p:cNvPr>
          <p:cNvSpPr txBox="1"/>
          <p:nvPr userDrawn="1"/>
        </p:nvSpPr>
        <p:spPr>
          <a:xfrm>
            <a:off x="5506226" y="456786"/>
            <a:ext cx="2266173" cy="1052339"/>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Indsæt billede</a:t>
            </a:r>
          </a:p>
          <a:p>
            <a:pPr>
              <a:lnSpc>
                <a:spcPts val="1400"/>
              </a:lnSpc>
            </a:pPr>
            <a:r>
              <a:rPr lang="da-DK" sz="800" dirty="0">
                <a:latin typeface="Aleo" panose="00000500000000000000" pitchFamily="2" charset="0"/>
              </a:rPr>
              <a:t>Klik på ikonet og vælg det ønskede billede.</a:t>
            </a:r>
          </a:p>
          <a:p>
            <a:pPr>
              <a:lnSpc>
                <a:spcPts val="1400"/>
              </a:lnSpc>
            </a:pPr>
            <a:r>
              <a:rPr lang="da-DK" sz="800" dirty="0">
                <a:latin typeface="Aleo" panose="00000500000000000000" pitchFamily="2" charset="0"/>
              </a:rPr>
              <a:t>Efterfølgende klikker du på billedet med højre musetast, og vælger Beskær.</a:t>
            </a:r>
          </a:p>
          <a:p>
            <a:pPr>
              <a:lnSpc>
                <a:spcPts val="1400"/>
              </a:lnSpc>
            </a:pPr>
            <a:endParaRPr lang="da-DK" sz="800" dirty="0">
              <a:latin typeface="Aleo" panose="00000500000000000000" pitchFamily="2" charset="0"/>
            </a:endParaRPr>
          </a:p>
          <a:p>
            <a:pPr>
              <a:lnSpc>
                <a:spcPts val="1400"/>
              </a:lnSpc>
            </a:pPr>
            <a:r>
              <a:rPr lang="da-DK" sz="800" dirty="0">
                <a:latin typeface="Aleo" panose="00000500000000000000" pitchFamily="2" charset="0"/>
              </a:rPr>
              <a:t>Du kan nu tilpasse visningen.</a:t>
            </a:r>
          </a:p>
        </p:txBody>
      </p:sp>
      <p:pic>
        <p:nvPicPr>
          <p:cNvPr id="11" name="Billede 10">
            <a:extLst>
              <a:ext uri="{FF2B5EF4-FFF2-40B4-BE49-F238E27FC236}">
                <a16:creationId xmlns:a16="http://schemas.microsoft.com/office/drawing/2014/main" id="{6FED81D8-1722-4388-898F-296CFCDB00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36860" y="988446"/>
            <a:ext cx="335584" cy="402701"/>
          </a:xfrm>
          <a:prstGeom prst="rect">
            <a:avLst/>
          </a:prstGeom>
        </p:spPr>
      </p:pic>
      <p:sp>
        <p:nvSpPr>
          <p:cNvPr id="2" name="Pladsholder til sidefod 1">
            <a:extLst>
              <a:ext uri="{FF2B5EF4-FFF2-40B4-BE49-F238E27FC236}">
                <a16:creationId xmlns:a16="http://schemas.microsoft.com/office/drawing/2014/main" id="{8CB3757F-925F-4889-8521-6B215130181A}"/>
              </a:ext>
            </a:extLst>
          </p:cNvPr>
          <p:cNvSpPr>
            <a:spLocks noGrp="1"/>
          </p:cNvSpPr>
          <p:nvPr>
            <p:ph type="ftr" sz="quarter" idx="17"/>
          </p:nvPr>
        </p:nvSpPr>
        <p:spPr/>
        <p:txBody>
          <a:bodyPr/>
          <a:lstStyle/>
          <a:p>
            <a:r>
              <a:rPr lang="da-DK"/>
              <a:t>Dokumenttitel</a:t>
            </a:r>
            <a:endParaRPr lang="da-DK" dirty="0"/>
          </a:p>
        </p:txBody>
      </p:sp>
      <p:sp>
        <p:nvSpPr>
          <p:cNvPr id="7" name="Pladsholder til slidenummer 6" descr="sidetal">
            <a:extLst>
              <a:ext uri="{FF2B5EF4-FFF2-40B4-BE49-F238E27FC236}">
                <a16:creationId xmlns:a16="http://schemas.microsoft.com/office/drawing/2014/main" id="{DA68DF52-D07D-4C24-A55B-7888F53850B7}"/>
              </a:ext>
            </a:extLst>
          </p:cNvPr>
          <p:cNvSpPr>
            <a:spLocks noGrp="1"/>
          </p:cNvSpPr>
          <p:nvPr>
            <p:ph type="sldNum" sz="quarter" idx="18"/>
          </p:nvPr>
        </p:nvSpPr>
        <p:spPr/>
        <p:txBody>
          <a:bodyPr/>
          <a:lstStyle/>
          <a:p>
            <a:fld id="{64F67F80-C6C5-4152-AE4F-047697E5A1AA}" type="slidenum">
              <a:rPr lang="da-DK" smtClean="0"/>
              <a:pPr/>
              <a:t>‹nr.›</a:t>
            </a:fld>
            <a:endParaRPr lang="da-DK" dirty="0"/>
          </a:p>
        </p:txBody>
      </p:sp>
    </p:spTree>
    <p:extLst>
      <p:ext uri="{BB962C8B-B14F-4D97-AF65-F5344CB8AC3E}">
        <p14:creationId xmlns:p14="http://schemas.microsoft.com/office/powerpoint/2010/main" val="1894208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_8_Til tryk">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F7518A4E-1910-458C-8C58-720D2D264D96}"/>
              </a:ext>
            </a:extLst>
          </p:cNvPr>
          <p:cNvGraphicFramePr>
            <a:graphicFrameLocks noChangeAspect="1"/>
          </p:cNvGraphicFramePr>
          <p:nvPr userDrawn="1">
            <p:custDataLst>
              <p:tags r:id="rId2"/>
            </p:custDataLst>
            <p:extLst>
              <p:ext uri="{D42A27DB-BD31-4B8C-83A1-F6EECF244321}">
                <p14:modId xmlns:p14="http://schemas.microsoft.com/office/powerpoint/2010/main" val="2459437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65" name="think-cell Slide" r:id="rId4" imgW="378" imgH="379" progId="TCLayout.ActiveDocument.1">
                  <p:embed/>
                </p:oleObj>
              </mc:Choice>
              <mc:Fallback>
                <p:oleObj name="think-cell Slide" r:id="rId4" imgW="378" imgH="37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descr="overskrift">
            <a:extLst>
              <a:ext uri="{FF2B5EF4-FFF2-40B4-BE49-F238E27FC236}">
                <a16:creationId xmlns:a16="http://schemas.microsoft.com/office/drawing/2014/main" id="{0705BF5D-AC2F-43E1-9CCD-4F280070EAAE}"/>
              </a:ext>
            </a:extLst>
          </p:cNvPr>
          <p:cNvSpPr>
            <a:spLocks noGrp="1"/>
          </p:cNvSpPr>
          <p:nvPr>
            <p:ph type="title" hasCustomPrompt="1"/>
          </p:nvPr>
        </p:nvSpPr>
        <p:spPr>
          <a:xfrm>
            <a:off x="455613" y="452439"/>
            <a:ext cx="4420458" cy="1312862"/>
          </a:xfrm>
        </p:spPr>
        <p:txBody>
          <a:bodyPr vert="horz"/>
          <a:lstStyle>
            <a:lvl1pPr>
              <a:defRPr/>
            </a:lvl1pPr>
          </a:lstStyle>
          <a:p>
            <a:r>
              <a:rPr lang="da-DK" dirty="0"/>
              <a:t>Overskrift</a:t>
            </a:r>
          </a:p>
        </p:txBody>
      </p:sp>
      <p:sp>
        <p:nvSpPr>
          <p:cNvPr id="12" name="Pladsholder til tekst 14" descr="underoverskrift">
            <a:extLst>
              <a:ext uri="{FF2B5EF4-FFF2-40B4-BE49-F238E27FC236}">
                <a16:creationId xmlns:a16="http://schemas.microsoft.com/office/drawing/2014/main" id="{44FA1D0C-3368-445A-9DC8-F3A36F1795B6}"/>
              </a:ext>
            </a:extLst>
          </p:cNvPr>
          <p:cNvSpPr>
            <a:spLocks noGrp="1"/>
          </p:cNvSpPr>
          <p:nvPr>
            <p:ph type="body" sz="quarter" idx="13" hasCustomPrompt="1"/>
          </p:nvPr>
        </p:nvSpPr>
        <p:spPr>
          <a:xfrm>
            <a:off x="455613" y="2451100"/>
            <a:ext cx="2653133" cy="565150"/>
          </a:xfrm>
        </p:spPr>
        <p:txBody>
          <a:bodyPr>
            <a:normAutofit/>
          </a:bodyPr>
          <a:lstStyle>
            <a:lvl1pPr marL="0" indent="0">
              <a:lnSpc>
                <a:spcPts val="1400"/>
              </a:lnSpc>
              <a:buNone/>
              <a:defRPr sz="1200"/>
            </a:lvl1pPr>
          </a:lstStyle>
          <a:p>
            <a:pPr lvl="0"/>
            <a:r>
              <a:rPr lang="da-DK" dirty="0"/>
              <a:t>Underoverskrift</a:t>
            </a:r>
          </a:p>
        </p:txBody>
      </p:sp>
      <p:sp>
        <p:nvSpPr>
          <p:cNvPr id="13" name="Pladsholder til tekst 22" descr="tekst">
            <a:extLst>
              <a:ext uri="{FF2B5EF4-FFF2-40B4-BE49-F238E27FC236}">
                <a16:creationId xmlns:a16="http://schemas.microsoft.com/office/drawing/2014/main" id="{E758230C-1877-4B00-924C-8F5CEA0CDBCC}"/>
              </a:ext>
            </a:extLst>
          </p:cNvPr>
          <p:cNvSpPr>
            <a:spLocks noGrp="1"/>
          </p:cNvSpPr>
          <p:nvPr>
            <p:ph type="body" sz="quarter" idx="14"/>
          </p:nvPr>
        </p:nvSpPr>
        <p:spPr>
          <a:xfrm>
            <a:off x="455613" y="3019424"/>
            <a:ext cx="2652627" cy="3651251"/>
          </a:xfrm>
        </p:spPr>
        <p:txBody>
          <a:bodyPr>
            <a:normAutofit/>
          </a:bodyPr>
          <a:lstStyle>
            <a:lvl1pPr marL="0" indent="0">
              <a:lnSpc>
                <a:spcPts val="1400"/>
              </a:lnSpc>
              <a:spcBef>
                <a:spcPts val="0"/>
              </a:spcBef>
              <a:buNone/>
              <a:defRPr sz="1100">
                <a:latin typeface="Aleo"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Klik for at redigere teksttypografierne i masteren</a:t>
            </a:r>
          </a:p>
        </p:txBody>
      </p:sp>
      <p:sp>
        <p:nvSpPr>
          <p:cNvPr id="15" name="Pladsholder til tekst 14" descr="note">
            <a:extLst>
              <a:ext uri="{FF2B5EF4-FFF2-40B4-BE49-F238E27FC236}">
                <a16:creationId xmlns:a16="http://schemas.microsoft.com/office/drawing/2014/main" id="{B12981DA-EC10-4CDD-A46E-E2C1840A9717}"/>
              </a:ext>
            </a:extLst>
          </p:cNvPr>
          <p:cNvSpPr>
            <a:spLocks noGrp="1"/>
          </p:cNvSpPr>
          <p:nvPr>
            <p:ph type="body" sz="quarter" idx="15" hasCustomPrompt="1"/>
          </p:nvPr>
        </p:nvSpPr>
        <p:spPr>
          <a:xfrm>
            <a:off x="3550444" y="3016250"/>
            <a:ext cx="1331912" cy="1641475"/>
          </a:xfrm>
        </p:spPr>
        <p:txBody>
          <a:bodyPr>
            <a:normAutofit/>
          </a:bodyPr>
          <a:lstStyle>
            <a:lvl1pPr marL="0" indent="0">
              <a:lnSpc>
                <a:spcPts val="1400"/>
              </a:lnSpc>
              <a:spcBef>
                <a:spcPts val="0"/>
              </a:spcBef>
              <a:buNone/>
              <a:defRPr sz="800">
                <a:latin typeface="Montserrat"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Skriv </a:t>
            </a:r>
            <a:r>
              <a:rPr lang="da-DK" dirty="0" err="1"/>
              <a:t>evt</a:t>
            </a:r>
            <a:r>
              <a:rPr lang="da-DK" dirty="0"/>
              <a:t> note</a:t>
            </a:r>
          </a:p>
        </p:txBody>
      </p:sp>
      <p:sp>
        <p:nvSpPr>
          <p:cNvPr id="10" name="Tekstfelt 9">
            <a:extLst>
              <a:ext uri="{FF2B5EF4-FFF2-40B4-BE49-F238E27FC236}">
                <a16:creationId xmlns:a16="http://schemas.microsoft.com/office/drawing/2014/main" id="{96D12485-9359-4E47-BB45-D73A7EB1E440}"/>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11" name="Billede 10">
            <a:extLst>
              <a:ext uri="{FF2B5EF4-FFF2-40B4-BE49-F238E27FC236}">
                <a16:creationId xmlns:a16="http://schemas.microsoft.com/office/drawing/2014/main" id="{C12CA3F0-5FBF-4C3C-900F-E48D00BF64D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4" name="Billede 13">
            <a:extLst>
              <a:ext uri="{FF2B5EF4-FFF2-40B4-BE49-F238E27FC236}">
                <a16:creationId xmlns:a16="http://schemas.microsoft.com/office/drawing/2014/main" id="{3B2AC151-8072-45CA-A595-A77E95195C3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
        <p:nvSpPr>
          <p:cNvPr id="6" name="Pladsholder til sidefod 5">
            <a:extLst>
              <a:ext uri="{FF2B5EF4-FFF2-40B4-BE49-F238E27FC236}">
                <a16:creationId xmlns:a16="http://schemas.microsoft.com/office/drawing/2014/main" id="{C953BC77-2ADD-4091-9081-36C81731DC3E}"/>
              </a:ext>
            </a:extLst>
          </p:cNvPr>
          <p:cNvSpPr>
            <a:spLocks noGrp="1"/>
          </p:cNvSpPr>
          <p:nvPr>
            <p:ph type="ftr" sz="quarter" idx="16"/>
          </p:nvPr>
        </p:nvSpPr>
        <p:spPr/>
        <p:txBody>
          <a:bodyPr/>
          <a:lstStyle/>
          <a:p>
            <a:r>
              <a:rPr lang="da-DK"/>
              <a:t>Dokumenttitel</a:t>
            </a:r>
            <a:endParaRPr lang="da-DK" dirty="0"/>
          </a:p>
        </p:txBody>
      </p:sp>
      <p:sp>
        <p:nvSpPr>
          <p:cNvPr id="8" name="Pladsholder til slidenummer 7" descr="sidetal">
            <a:extLst>
              <a:ext uri="{FF2B5EF4-FFF2-40B4-BE49-F238E27FC236}">
                <a16:creationId xmlns:a16="http://schemas.microsoft.com/office/drawing/2014/main" id="{20F19442-57ED-42E8-8BE0-10AF2F0CD92A}"/>
              </a:ext>
            </a:extLst>
          </p:cNvPr>
          <p:cNvSpPr>
            <a:spLocks noGrp="1"/>
          </p:cNvSpPr>
          <p:nvPr>
            <p:ph type="sldNum" sz="quarter" idx="17"/>
          </p:nvPr>
        </p:nvSpPr>
        <p:spPr/>
        <p:txBody>
          <a:bodyPr/>
          <a:lstStyle/>
          <a:p>
            <a:fld id="{64F67F80-C6C5-4152-AE4F-047697E5A1AA}" type="slidenum">
              <a:rPr lang="da-DK" smtClean="0"/>
              <a:pPr/>
              <a:t>‹nr.›</a:t>
            </a:fld>
            <a:endParaRPr lang="da-DK" dirty="0"/>
          </a:p>
        </p:txBody>
      </p:sp>
    </p:spTree>
    <p:extLst>
      <p:ext uri="{BB962C8B-B14F-4D97-AF65-F5344CB8AC3E}">
        <p14:creationId xmlns:p14="http://schemas.microsoft.com/office/powerpoint/2010/main" val="471189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gside_1">
    <p:bg>
      <p:bgPr>
        <a:solidFill>
          <a:schemeClr val="accent1"/>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2408079646"/>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38089"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5"/>
                      <a:stretch>
                        <a:fillRect/>
                      </a:stretch>
                    </p:blipFill>
                    <p:spPr>
                      <a:xfrm>
                        <a:off x="1233" y="1212"/>
                        <a:ext cx="1234" cy="1212"/>
                      </a:xfrm>
                      <a:prstGeom prst="rect">
                        <a:avLst/>
                      </a:prstGeom>
                    </p:spPr>
                  </p:pic>
                </p:oleObj>
              </mc:Fallback>
            </mc:AlternateContent>
          </a:graphicData>
        </a:graphic>
      </p:graphicFrame>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44483" y="6674017"/>
            <a:ext cx="1223184" cy="442799"/>
          </a:xfrm>
          <a:prstGeom prst="rect">
            <a:avLst/>
          </a:prstGeom>
        </p:spPr>
      </p:pic>
      <p:sp>
        <p:nvSpPr>
          <p:cNvPr id="12" name="Pladsholder til tekst 11" descr="#alle tiders roskilde">
            <a:extLst>
              <a:ext uri="{FF2B5EF4-FFF2-40B4-BE49-F238E27FC236}">
                <a16:creationId xmlns:a16="http://schemas.microsoft.com/office/drawing/2014/main" id="{09C52ED3-ACD9-4EE6-98F8-D58E13878388}"/>
              </a:ext>
            </a:extLst>
          </p:cNvPr>
          <p:cNvSpPr>
            <a:spLocks noGrp="1"/>
          </p:cNvSpPr>
          <p:nvPr>
            <p:ph type="body" sz="quarter" idx="13" hasCustomPrompt="1"/>
          </p:nvPr>
        </p:nvSpPr>
        <p:spPr>
          <a:xfrm>
            <a:off x="3081355" y="6812180"/>
            <a:ext cx="1801812" cy="166471"/>
          </a:xfrm>
        </p:spPr>
        <p:txBody>
          <a:bodyPr>
            <a:normAutofit/>
          </a:bodyPr>
          <a:lstStyle>
            <a:lvl1pPr marL="0" indent="0" algn="r">
              <a:buNone/>
              <a:defRPr sz="850" cap="all" baseline="0">
                <a:solidFill>
                  <a:schemeClr val="bg1"/>
                </a:solidFill>
                <a:latin typeface="+mj-lt"/>
              </a:defRPr>
            </a:lvl1pPr>
          </a:lstStyle>
          <a:p>
            <a:pPr lvl="0"/>
            <a:r>
              <a:rPr lang="da-DK" dirty="0"/>
              <a:t>Alle tiders </a:t>
            </a:r>
            <a:r>
              <a:rPr lang="da-DK" dirty="0" err="1"/>
              <a:t>roskilde</a:t>
            </a:r>
            <a:endParaRPr lang="da-DK" dirty="0"/>
          </a:p>
        </p:txBody>
      </p:sp>
      <p:sp>
        <p:nvSpPr>
          <p:cNvPr id="4" name="Pladsholder til tekst 3" descr="tekst">
            <a:extLst>
              <a:ext uri="{FF2B5EF4-FFF2-40B4-BE49-F238E27FC236}">
                <a16:creationId xmlns:a16="http://schemas.microsoft.com/office/drawing/2014/main" id="{269556A5-E394-45A1-9AD9-720D61FCDE97}"/>
              </a:ext>
            </a:extLst>
          </p:cNvPr>
          <p:cNvSpPr>
            <a:spLocks noGrp="1"/>
          </p:cNvSpPr>
          <p:nvPr>
            <p:ph type="body" sz="quarter" idx="14"/>
          </p:nvPr>
        </p:nvSpPr>
        <p:spPr>
          <a:xfrm>
            <a:off x="447358" y="453708"/>
            <a:ext cx="2005012" cy="5783262"/>
          </a:xfrm>
        </p:spPr>
        <p:txBody>
          <a:bodyPr>
            <a:normAutofit/>
          </a:bodyPr>
          <a:lstStyle>
            <a:lvl1pPr marL="0" indent="0">
              <a:lnSpc>
                <a:spcPts val="1000"/>
              </a:lnSpc>
              <a:spcBef>
                <a:spcPts val="0"/>
              </a:spcBef>
              <a:buNone/>
              <a:defRPr sz="1000">
                <a:solidFill>
                  <a:schemeClr val="bg1"/>
                </a:solidFill>
                <a:latin typeface="Montserrat Medium" panose="000006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Klik for at redigere teksttypografierne i masteren</a:t>
            </a:r>
          </a:p>
        </p:txBody>
      </p:sp>
      <p:sp>
        <p:nvSpPr>
          <p:cNvPr id="9" name="Pladsholder til tekst 3" descr="tekst">
            <a:extLst>
              <a:ext uri="{FF2B5EF4-FFF2-40B4-BE49-F238E27FC236}">
                <a16:creationId xmlns:a16="http://schemas.microsoft.com/office/drawing/2014/main" id="{E6C4F46C-6F33-4584-BB94-37CA9F5EBD7A}"/>
              </a:ext>
            </a:extLst>
          </p:cNvPr>
          <p:cNvSpPr>
            <a:spLocks noGrp="1"/>
          </p:cNvSpPr>
          <p:nvPr>
            <p:ph type="body" sz="quarter" idx="15"/>
          </p:nvPr>
        </p:nvSpPr>
        <p:spPr>
          <a:xfrm>
            <a:off x="2879725" y="453708"/>
            <a:ext cx="2005012" cy="5783262"/>
          </a:xfrm>
        </p:spPr>
        <p:txBody>
          <a:bodyPr>
            <a:normAutofit/>
          </a:bodyPr>
          <a:lstStyle>
            <a:lvl1pPr marL="0" indent="0">
              <a:lnSpc>
                <a:spcPts val="1000"/>
              </a:lnSpc>
              <a:spcBef>
                <a:spcPts val="0"/>
              </a:spcBef>
              <a:buNone/>
              <a:defRPr sz="1000">
                <a:solidFill>
                  <a:schemeClr val="bg1"/>
                </a:solidFill>
                <a:latin typeface="Montserrat Medium" panose="000006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Klik for at redigere teksttypografierne i masteren</a:t>
            </a:r>
          </a:p>
        </p:txBody>
      </p:sp>
      <p:sp>
        <p:nvSpPr>
          <p:cNvPr id="8" name="Tekstfelt 7">
            <a:extLst>
              <a:ext uri="{FF2B5EF4-FFF2-40B4-BE49-F238E27FC236}">
                <a16:creationId xmlns:a16="http://schemas.microsoft.com/office/drawing/2014/main" id="{45CDE3A3-B9CC-4763-980F-138417AD3F00}"/>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Bagside: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bagsider. </a:t>
            </a:r>
          </a:p>
        </p:txBody>
      </p:sp>
      <p:pic>
        <p:nvPicPr>
          <p:cNvPr id="10" name="Billede 9" descr="tekst">
            <a:extLst>
              <a:ext uri="{FF2B5EF4-FFF2-40B4-BE49-F238E27FC236}">
                <a16:creationId xmlns:a16="http://schemas.microsoft.com/office/drawing/2014/main" id="{3156CB91-BE36-4706-AF02-4327BCDE01C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3" name="Billede 2" descr="tekst">
            <a:extLst>
              <a:ext uri="{FF2B5EF4-FFF2-40B4-BE49-F238E27FC236}">
                <a16:creationId xmlns:a16="http://schemas.microsoft.com/office/drawing/2014/main" id="{50AD1CD9-B606-404B-A848-DF5A83DCF15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7" y="791018"/>
            <a:ext cx="1170798" cy="884843"/>
          </a:xfrm>
          <a:prstGeom prst="rect">
            <a:avLst/>
          </a:prstGeom>
        </p:spPr>
      </p:pic>
      <p:sp>
        <p:nvSpPr>
          <p:cNvPr id="11" name="Tekstfelt 10" descr="tekst">
            <a:extLst>
              <a:ext uri="{FF2B5EF4-FFF2-40B4-BE49-F238E27FC236}">
                <a16:creationId xmlns:a16="http://schemas.microsoft.com/office/drawing/2014/main" id="{0368FCD9-5750-4685-8B49-B0BB770280CF}"/>
              </a:ext>
            </a:extLst>
          </p:cNvPr>
          <p:cNvSpPr txBox="1"/>
          <p:nvPr userDrawn="1"/>
        </p:nvSpPr>
        <p:spPr>
          <a:xfrm>
            <a:off x="5506227" y="1752186"/>
            <a:ext cx="2266173" cy="693267"/>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Baggrundsfarve</a:t>
            </a:r>
          </a:p>
          <a:p>
            <a:pPr>
              <a:lnSpc>
                <a:spcPts val="1400"/>
              </a:lnSpc>
            </a:pPr>
            <a:r>
              <a:rPr lang="da-DK" sz="800" dirty="0">
                <a:latin typeface="Aleo" panose="00000500000000000000" pitchFamily="2" charset="0"/>
              </a:rPr>
              <a:t>Højreklik på siden, og vælge Formater baggrund.</a:t>
            </a:r>
          </a:p>
          <a:p>
            <a:pPr>
              <a:lnSpc>
                <a:spcPts val="1400"/>
              </a:lnSpc>
            </a:pPr>
            <a:r>
              <a:rPr lang="da-DK" sz="800" dirty="0">
                <a:latin typeface="Aleo" panose="00000500000000000000" pitchFamily="2" charset="0"/>
              </a:rPr>
              <a:t>I panelet til højre klikkes på </a:t>
            </a:r>
            <a:br>
              <a:rPr lang="da-DK" sz="800" dirty="0">
                <a:latin typeface="Aleo" panose="00000500000000000000" pitchFamily="2" charset="0"/>
              </a:rPr>
            </a:br>
            <a:r>
              <a:rPr lang="da-DK" sz="800" dirty="0">
                <a:latin typeface="Aleo" panose="00000500000000000000" pitchFamily="2" charset="0"/>
              </a:rPr>
              <a:t>og vælg den ønskede farve</a:t>
            </a:r>
          </a:p>
        </p:txBody>
      </p:sp>
      <p:pic>
        <p:nvPicPr>
          <p:cNvPr id="13" name="Billede 12" descr="tekst">
            <a:extLst>
              <a:ext uri="{FF2B5EF4-FFF2-40B4-BE49-F238E27FC236}">
                <a16:creationId xmlns:a16="http://schemas.microsoft.com/office/drawing/2014/main" id="{B2698D2C-9074-46A0-A27D-EE2EE586F01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72354" y="2099000"/>
            <a:ext cx="304721" cy="193238"/>
          </a:xfrm>
          <a:prstGeom prst="rect">
            <a:avLst/>
          </a:prstGeom>
        </p:spPr>
      </p:pic>
      <p:pic>
        <p:nvPicPr>
          <p:cNvPr id="14" name="Billede 13" descr="tekst">
            <a:extLst>
              <a:ext uri="{FF2B5EF4-FFF2-40B4-BE49-F238E27FC236}">
                <a16:creationId xmlns:a16="http://schemas.microsoft.com/office/drawing/2014/main" id="{033AD453-4430-4A9B-B62D-2B0196DFB799}"/>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13787"/>
          <a:stretch/>
        </p:blipFill>
        <p:spPr>
          <a:xfrm>
            <a:off x="5506227" y="2454978"/>
            <a:ext cx="1151748" cy="303727"/>
          </a:xfrm>
          <a:prstGeom prst="rect">
            <a:avLst/>
          </a:prstGeom>
        </p:spPr>
      </p:pic>
      <p:sp>
        <p:nvSpPr>
          <p:cNvPr id="16" name="Tekstfelt 15">
            <a:extLst>
              <a:ext uri="{FF2B5EF4-FFF2-40B4-BE49-F238E27FC236}">
                <a16:creationId xmlns:a16="http://schemas.microsoft.com/office/drawing/2014/main" id="{15FB0908-A735-499E-926B-C0A59987A185}"/>
              </a:ext>
            </a:extLst>
          </p:cNvPr>
          <p:cNvSpPr txBox="1"/>
          <p:nvPr userDrawn="1"/>
        </p:nvSpPr>
        <p:spPr>
          <a:xfrm>
            <a:off x="5506226" y="6787561"/>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ROSKILDE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dirty="0">
                <a:latin typeface="Aleo" panose="00000500000000000000" pitchFamily="2" charset="0"/>
              </a:rPr>
              <a:t>. </a:t>
            </a:r>
          </a:p>
        </p:txBody>
      </p:sp>
    </p:spTree>
    <p:extLst>
      <p:ext uri="{BB962C8B-B14F-4D97-AF65-F5344CB8AC3E}">
        <p14:creationId xmlns:p14="http://schemas.microsoft.com/office/powerpoint/2010/main" val="1381043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gside_2">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4000964573"/>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39113"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5"/>
                      <a:stretch>
                        <a:fillRect/>
                      </a:stretch>
                    </p:blipFill>
                    <p:spPr>
                      <a:xfrm>
                        <a:off x="1233" y="1212"/>
                        <a:ext cx="1234" cy="1212"/>
                      </a:xfrm>
                      <a:prstGeom prst="rect">
                        <a:avLst/>
                      </a:prstGeom>
                    </p:spPr>
                  </p:pic>
                </p:oleObj>
              </mc:Fallback>
            </mc:AlternateContent>
          </a:graphicData>
        </a:graphic>
      </p:graphicFrame>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44484" y="6674017"/>
            <a:ext cx="1223181" cy="442799"/>
          </a:xfrm>
          <a:prstGeom prst="rect">
            <a:avLst/>
          </a:prstGeom>
        </p:spPr>
      </p:pic>
      <p:sp>
        <p:nvSpPr>
          <p:cNvPr id="12" name="Pladsholder til tekst 11" descr="#alle tiders roskilde">
            <a:extLst>
              <a:ext uri="{FF2B5EF4-FFF2-40B4-BE49-F238E27FC236}">
                <a16:creationId xmlns:a16="http://schemas.microsoft.com/office/drawing/2014/main" id="{09C52ED3-ACD9-4EE6-98F8-D58E13878388}"/>
              </a:ext>
            </a:extLst>
          </p:cNvPr>
          <p:cNvSpPr>
            <a:spLocks noGrp="1"/>
          </p:cNvSpPr>
          <p:nvPr>
            <p:ph type="body" sz="quarter" idx="13" hasCustomPrompt="1"/>
          </p:nvPr>
        </p:nvSpPr>
        <p:spPr>
          <a:xfrm>
            <a:off x="3081355" y="6812180"/>
            <a:ext cx="1801812" cy="166471"/>
          </a:xfrm>
        </p:spPr>
        <p:txBody>
          <a:bodyPr>
            <a:normAutofit/>
          </a:bodyPr>
          <a:lstStyle>
            <a:lvl1pPr marL="0" indent="0" algn="r">
              <a:buNone/>
              <a:defRPr sz="850" cap="all" baseline="0">
                <a:solidFill>
                  <a:schemeClr val="tx1"/>
                </a:solidFill>
                <a:latin typeface="+mj-lt"/>
              </a:defRPr>
            </a:lvl1pPr>
          </a:lstStyle>
          <a:p>
            <a:pPr lvl="0"/>
            <a:r>
              <a:rPr lang="da-DK" dirty="0"/>
              <a:t>Alle tiders </a:t>
            </a:r>
            <a:r>
              <a:rPr lang="da-DK" dirty="0" err="1"/>
              <a:t>roskilde</a:t>
            </a:r>
            <a:endParaRPr lang="da-DK" dirty="0"/>
          </a:p>
        </p:txBody>
      </p:sp>
      <p:sp>
        <p:nvSpPr>
          <p:cNvPr id="4" name="Pladsholder til tekst 3" descr="tekst">
            <a:extLst>
              <a:ext uri="{FF2B5EF4-FFF2-40B4-BE49-F238E27FC236}">
                <a16:creationId xmlns:a16="http://schemas.microsoft.com/office/drawing/2014/main" id="{269556A5-E394-45A1-9AD9-720D61FCDE97}"/>
              </a:ext>
            </a:extLst>
          </p:cNvPr>
          <p:cNvSpPr>
            <a:spLocks noGrp="1"/>
          </p:cNvSpPr>
          <p:nvPr>
            <p:ph type="body" sz="quarter" idx="14"/>
          </p:nvPr>
        </p:nvSpPr>
        <p:spPr>
          <a:xfrm>
            <a:off x="447358" y="453708"/>
            <a:ext cx="2005012" cy="5783262"/>
          </a:xfrm>
        </p:spPr>
        <p:txBody>
          <a:bodyPr>
            <a:normAutofit/>
          </a:bodyPr>
          <a:lstStyle>
            <a:lvl1pPr marL="0" indent="0">
              <a:lnSpc>
                <a:spcPts val="1000"/>
              </a:lnSpc>
              <a:spcBef>
                <a:spcPts val="0"/>
              </a:spcBef>
              <a:buNone/>
              <a:defRPr sz="1000">
                <a:latin typeface="Montserrat Medium" panose="000006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Klik for at redigere teksttypografierne i masteren</a:t>
            </a:r>
          </a:p>
        </p:txBody>
      </p:sp>
      <p:sp>
        <p:nvSpPr>
          <p:cNvPr id="9" name="Pladsholder til tekst 3" descr="tekst">
            <a:extLst>
              <a:ext uri="{FF2B5EF4-FFF2-40B4-BE49-F238E27FC236}">
                <a16:creationId xmlns:a16="http://schemas.microsoft.com/office/drawing/2014/main" id="{E6C4F46C-6F33-4584-BB94-37CA9F5EBD7A}"/>
              </a:ext>
            </a:extLst>
          </p:cNvPr>
          <p:cNvSpPr>
            <a:spLocks noGrp="1"/>
          </p:cNvSpPr>
          <p:nvPr>
            <p:ph type="body" sz="quarter" idx="15"/>
          </p:nvPr>
        </p:nvSpPr>
        <p:spPr>
          <a:xfrm>
            <a:off x="2879725" y="453708"/>
            <a:ext cx="2005012" cy="5783262"/>
          </a:xfrm>
        </p:spPr>
        <p:txBody>
          <a:bodyPr>
            <a:normAutofit/>
          </a:bodyPr>
          <a:lstStyle>
            <a:lvl1pPr marL="0" indent="0">
              <a:lnSpc>
                <a:spcPts val="1000"/>
              </a:lnSpc>
              <a:spcBef>
                <a:spcPts val="0"/>
              </a:spcBef>
              <a:buNone/>
              <a:defRPr sz="1000">
                <a:latin typeface="Montserrat Medium" panose="000006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Klik for at redigere teksttypografierne i masteren</a:t>
            </a:r>
          </a:p>
        </p:txBody>
      </p:sp>
      <p:sp>
        <p:nvSpPr>
          <p:cNvPr id="8" name="Tekstfelt 7">
            <a:extLst>
              <a:ext uri="{FF2B5EF4-FFF2-40B4-BE49-F238E27FC236}">
                <a16:creationId xmlns:a16="http://schemas.microsoft.com/office/drawing/2014/main" id="{B024DF76-747F-43B1-9B83-04D69806C7EB}"/>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Bagside: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bagsider. </a:t>
            </a:r>
          </a:p>
        </p:txBody>
      </p:sp>
      <p:pic>
        <p:nvPicPr>
          <p:cNvPr id="10" name="Billede 9">
            <a:extLst>
              <a:ext uri="{FF2B5EF4-FFF2-40B4-BE49-F238E27FC236}">
                <a16:creationId xmlns:a16="http://schemas.microsoft.com/office/drawing/2014/main" id="{EBE6D5EF-1A59-49BF-9B46-0A20ED627F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1" name="Billede 10">
            <a:extLst>
              <a:ext uri="{FF2B5EF4-FFF2-40B4-BE49-F238E27FC236}">
                <a16:creationId xmlns:a16="http://schemas.microsoft.com/office/drawing/2014/main" id="{CD84D0C1-CAA0-470C-98BA-58812E71051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7" y="791018"/>
            <a:ext cx="1170798" cy="884843"/>
          </a:xfrm>
          <a:prstGeom prst="rect">
            <a:avLst/>
          </a:prstGeom>
        </p:spPr>
      </p:pic>
      <p:sp>
        <p:nvSpPr>
          <p:cNvPr id="13" name="Tekstfelt 12">
            <a:extLst>
              <a:ext uri="{FF2B5EF4-FFF2-40B4-BE49-F238E27FC236}">
                <a16:creationId xmlns:a16="http://schemas.microsoft.com/office/drawing/2014/main" id="{94603116-7790-4D3A-B5C9-452DE5DEFDAF}"/>
              </a:ext>
            </a:extLst>
          </p:cNvPr>
          <p:cNvSpPr txBox="1"/>
          <p:nvPr userDrawn="1"/>
        </p:nvSpPr>
        <p:spPr>
          <a:xfrm>
            <a:off x="5506226" y="6778036"/>
            <a:ext cx="2266173" cy="334194"/>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ROSKILDE</a:t>
            </a:r>
          </a:p>
          <a:p>
            <a:pPr>
              <a:lnSpc>
                <a:spcPts val="1400"/>
              </a:lnSpc>
            </a:pPr>
            <a:r>
              <a:rPr lang="da-DK" sz="800" dirty="0">
                <a:latin typeface="Aleo" panose="00000500000000000000" pitchFamily="2" charset="0"/>
              </a:rPr>
              <a:t>Du kan ændre tekst til præcis det du ønsker. </a:t>
            </a:r>
          </a:p>
        </p:txBody>
      </p:sp>
    </p:spTree>
    <p:extLst>
      <p:ext uri="{BB962C8B-B14F-4D97-AF65-F5344CB8AC3E}">
        <p14:creationId xmlns:p14="http://schemas.microsoft.com/office/powerpoint/2010/main" val="128730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_4_Print selv">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3" name="Subtitle 2" descr="Underoverskrift"/>
          <p:cNvSpPr>
            <a:spLocks noGrp="1"/>
          </p:cNvSpPr>
          <p:nvPr>
            <p:ph type="subTitle" idx="1" hasCustomPrompt="1"/>
          </p:nvPr>
        </p:nvSpPr>
        <p:spPr>
          <a:xfrm>
            <a:off x="455566" y="5800725"/>
            <a:ext cx="4427584" cy="1327150"/>
          </a:xfrm>
        </p:spPr>
        <p:txBody>
          <a:bodyPr>
            <a:normAutofit/>
          </a:bodyPr>
          <a:lstStyle>
            <a:lvl1pPr marL="0" indent="0" algn="l">
              <a:buNone/>
              <a:defRPr sz="1100">
                <a:solidFill>
                  <a:schemeClr val="bg1"/>
                </a:solidFill>
              </a:defRPr>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a-DK" dirty="0"/>
              <a:t>Underoverskrift</a:t>
            </a:r>
            <a:endParaRPr lang="en-US" dirty="0"/>
          </a:p>
        </p:txBody>
      </p:sp>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2909966492"/>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5321" name="think-cell Slide" r:id="rId5" imgW="378" imgH="379" progId="TCLayout.ActiveDocument.1">
                  <p:embed/>
                </p:oleObj>
              </mc:Choice>
              <mc:Fallback>
                <p:oleObj name="think-cell Slide" r:id="rId5"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6"/>
                      <a:stretch>
                        <a:fillRect/>
                      </a:stretch>
                    </p:blipFill>
                    <p:spPr>
                      <a:xfrm>
                        <a:off x="1233" y="1212"/>
                        <a:ext cx="1234" cy="1212"/>
                      </a:xfrm>
                      <a:prstGeom prst="rect">
                        <a:avLst/>
                      </a:prstGeom>
                    </p:spPr>
                  </p:pic>
                </p:oleObj>
              </mc:Fallback>
            </mc:AlternateContent>
          </a:graphicData>
        </a:graphic>
      </p:graphicFrame>
      <p:sp>
        <p:nvSpPr>
          <p:cNvPr id="11" name="Titel 10" descr="Overskrift">
            <a:extLst>
              <a:ext uri="{FF2B5EF4-FFF2-40B4-BE49-F238E27FC236}">
                <a16:creationId xmlns:a16="http://schemas.microsoft.com/office/drawing/2014/main" id="{3F350682-F136-4597-BCAD-6610EBC8B825}"/>
              </a:ext>
            </a:extLst>
          </p:cNvPr>
          <p:cNvSpPr>
            <a:spLocks noGrp="1"/>
          </p:cNvSpPr>
          <p:nvPr>
            <p:ph type="title" hasCustomPrompt="1"/>
          </p:nvPr>
        </p:nvSpPr>
        <p:spPr>
          <a:xfrm>
            <a:off x="455566" y="2016226"/>
            <a:ext cx="4436315" cy="1330337"/>
          </a:xfrm>
        </p:spPr>
        <p:txBody>
          <a:bodyPr vert="horz"/>
          <a:lstStyle>
            <a:lvl1pPr>
              <a:defRPr sz="3800">
                <a:solidFill>
                  <a:schemeClr val="bg1"/>
                </a:solidFill>
              </a:defRPr>
            </a:lvl1pPr>
          </a:lstStyle>
          <a:p>
            <a:r>
              <a:rPr lang="da-DK" dirty="0"/>
              <a:t>Overskrift</a:t>
            </a:r>
          </a:p>
        </p:txBody>
      </p:sp>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447675" y="455613"/>
            <a:ext cx="1223184" cy="442799"/>
          </a:xfrm>
          <a:prstGeom prst="rect">
            <a:avLst/>
          </a:prstGeom>
        </p:spPr>
      </p:pic>
      <p:sp>
        <p:nvSpPr>
          <p:cNvPr id="12" name="Pladsholder til tekst 11" descr="#alle tiders roskilde">
            <a:extLst>
              <a:ext uri="{FF2B5EF4-FFF2-40B4-BE49-F238E27FC236}">
                <a16:creationId xmlns:a16="http://schemas.microsoft.com/office/drawing/2014/main" id="{B5B94DEA-4373-4F72-A4F1-24D8624B7B25}"/>
              </a:ext>
            </a:extLst>
          </p:cNvPr>
          <p:cNvSpPr>
            <a:spLocks noGrp="1"/>
          </p:cNvSpPr>
          <p:nvPr>
            <p:ph type="body" sz="quarter" idx="13" hasCustomPrompt="1"/>
          </p:nvPr>
        </p:nvSpPr>
        <p:spPr>
          <a:xfrm>
            <a:off x="3078163" y="593777"/>
            <a:ext cx="1801812" cy="166471"/>
          </a:xfrm>
        </p:spPr>
        <p:txBody>
          <a:bodyPr>
            <a:normAutofit/>
          </a:bodyPr>
          <a:lstStyle>
            <a:lvl1pPr marL="0" indent="0" algn="r">
              <a:buNone/>
              <a:defRPr sz="850" cap="all" baseline="0">
                <a:solidFill>
                  <a:schemeClr val="bg1"/>
                </a:solidFill>
                <a:latin typeface="+mj-lt"/>
              </a:defRPr>
            </a:lvl1pPr>
          </a:lstStyle>
          <a:p>
            <a:pPr lvl="0"/>
            <a:r>
              <a:rPr lang="da-DK" dirty="0"/>
              <a:t>Alle tiders </a:t>
            </a:r>
            <a:r>
              <a:rPr lang="da-DK" dirty="0" err="1"/>
              <a:t>roskilde</a:t>
            </a:r>
            <a:endParaRPr lang="da-DK" dirty="0"/>
          </a:p>
        </p:txBody>
      </p:sp>
      <p:sp>
        <p:nvSpPr>
          <p:cNvPr id="8" name="Tekstfelt 7">
            <a:extLst>
              <a:ext uri="{FF2B5EF4-FFF2-40B4-BE49-F238E27FC236}">
                <a16:creationId xmlns:a16="http://schemas.microsoft.com/office/drawing/2014/main" id="{B8DF903F-12FC-4E5C-9310-377BC2724C82}"/>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forside: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forsider. </a:t>
            </a:r>
          </a:p>
        </p:txBody>
      </p:sp>
      <p:pic>
        <p:nvPicPr>
          <p:cNvPr id="9" name="Billede 8">
            <a:extLst>
              <a:ext uri="{FF2B5EF4-FFF2-40B4-BE49-F238E27FC236}">
                <a16:creationId xmlns:a16="http://schemas.microsoft.com/office/drawing/2014/main" id="{72432428-4062-41BF-945A-1BE85AC43D4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0" name="Billede 9">
            <a:extLst>
              <a:ext uri="{FF2B5EF4-FFF2-40B4-BE49-F238E27FC236}">
                <a16:creationId xmlns:a16="http://schemas.microsoft.com/office/drawing/2014/main" id="{9379F9B6-BAE9-4920-83B6-0713470A03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506227" y="742340"/>
            <a:ext cx="2266173" cy="581429"/>
          </a:xfrm>
          <a:prstGeom prst="rect">
            <a:avLst/>
          </a:prstGeom>
        </p:spPr>
      </p:pic>
      <p:sp>
        <p:nvSpPr>
          <p:cNvPr id="13" name="Tekstfelt 12">
            <a:extLst>
              <a:ext uri="{FF2B5EF4-FFF2-40B4-BE49-F238E27FC236}">
                <a16:creationId xmlns:a16="http://schemas.microsoft.com/office/drawing/2014/main" id="{B09F6B29-8AF8-4FF4-BF39-4DB202333FB8}"/>
              </a:ext>
            </a:extLst>
          </p:cNvPr>
          <p:cNvSpPr txBox="1"/>
          <p:nvPr userDrawn="1"/>
        </p:nvSpPr>
        <p:spPr>
          <a:xfrm>
            <a:off x="5506227" y="1524000"/>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u="sng" dirty="0">
                <a:latin typeface="Aleo" panose="00000500000000000000" pitchFamily="2" charset="0"/>
              </a:rPr>
              <a:t>HUSK</a:t>
            </a:r>
            <a:r>
              <a:rPr lang="da-DK" sz="800" dirty="0">
                <a:latin typeface="Aleo" panose="00000500000000000000" pitchFamily="2" charset="0"/>
              </a:rPr>
              <a:t> at opdatere bagsiden med samme tekst. </a:t>
            </a:r>
          </a:p>
        </p:txBody>
      </p:sp>
      <p:sp>
        <p:nvSpPr>
          <p:cNvPr id="16" name="Tekstfelt 15">
            <a:extLst>
              <a:ext uri="{FF2B5EF4-FFF2-40B4-BE49-F238E27FC236}">
                <a16:creationId xmlns:a16="http://schemas.microsoft.com/office/drawing/2014/main" id="{E9445B1B-0EA0-47B2-9E95-382198E2BA1E}"/>
              </a:ext>
            </a:extLst>
          </p:cNvPr>
          <p:cNvSpPr txBox="1"/>
          <p:nvPr userDrawn="1"/>
        </p:nvSpPr>
        <p:spPr>
          <a:xfrm>
            <a:off x="5506227" y="2237961"/>
            <a:ext cx="2266173" cy="872803"/>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Baggrundsbillede</a:t>
            </a:r>
          </a:p>
          <a:p>
            <a:pPr>
              <a:lnSpc>
                <a:spcPts val="1400"/>
              </a:lnSpc>
            </a:pPr>
            <a:r>
              <a:rPr lang="da-DK" sz="800" dirty="0">
                <a:latin typeface="Aleo" panose="00000500000000000000" pitchFamily="2" charset="0"/>
              </a:rPr>
              <a:t>Højreklik på siden, og vælge Formater baggrund.</a:t>
            </a:r>
          </a:p>
          <a:p>
            <a:pPr>
              <a:lnSpc>
                <a:spcPts val="1400"/>
              </a:lnSpc>
            </a:pPr>
            <a:r>
              <a:rPr lang="da-DK" sz="800" dirty="0">
                <a:latin typeface="Aleo" panose="00000500000000000000" pitchFamily="2" charset="0"/>
              </a:rPr>
              <a:t>I panelet til højre, under ”Indsæt billede fra”, klikkes på Fil.</a:t>
            </a:r>
            <a:br>
              <a:rPr lang="da-DK" sz="800" dirty="0">
                <a:latin typeface="Aleo" panose="00000500000000000000" pitchFamily="2" charset="0"/>
              </a:rPr>
            </a:br>
            <a:r>
              <a:rPr lang="da-DK" sz="800" dirty="0">
                <a:latin typeface="Aleo" panose="00000500000000000000" pitchFamily="2" charset="0"/>
              </a:rPr>
              <a:t>Udvælg derefter det ønskede billede.</a:t>
            </a:r>
          </a:p>
        </p:txBody>
      </p:sp>
    </p:spTree>
    <p:extLst>
      <p:ext uri="{BB962C8B-B14F-4D97-AF65-F5344CB8AC3E}">
        <p14:creationId xmlns:p14="http://schemas.microsoft.com/office/powerpoint/2010/main" val="168206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_5_Print selv">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3" name="Subtitle 2" descr="Underoverskrift"/>
          <p:cNvSpPr>
            <a:spLocks noGrp="1"/>
          </p:cNvSpPr>
          <p:nvPr>
            <p:ph type="subTitle" idx="1" hasCustomPrompt="1"/>
          </p:nvPr>
        </p:nvSpPr>
        <p:spPr>
          <a:xfrm>
            <a:off x="455566" y="5800725"/>
            <a:ext cx="4427584" cy="1327150"/>
          </a:xfrm>
        </p:spPr>
        <p:txBody>
          <a:bodyPr>
            <a:normAutofit/>
          </a:bodyPr>
          <a:lstStyle>
            <a:lvl1pPr marL="0" indent="0" algn="l">
              <a:buNone/>
              <a:defRPr sz="1100"/>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a-DK" dirty="0"/>
              <a:t>Underoverskrift</a:t>
            </a:r>
            <a:endParaRPr lang="en-US" dirty="0"/>
          </a:p>
        </p:txBody>
      </p:sp>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1117755024"/>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6345" name="think-cell Slide" r:id="rId5" imgW="378" imgH="379" progId="TCLayout.ActiveDocument.1">
                  <p:embed/>
                </p:oleObj>
              </mc:Choice>
              <mc:Fallback>
                <p:oleObj name="think-cell Slide" r:id="rId5"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6"/>
                      <a:stretch>
                        <a:fillRect/>
                      </a:stretch>
                    </p:blipFill>
                    <p:spPr>
                      <a:xfrm>
                        <a:off x="1233" y="1212"/>
                        <a:ext cx="1234" cy="1212"/>
                      </a:xfrm>
                      <a:prstGeom prst="rect">
                        <a:avLst/>
                      </a:prstGeom>
                    </p:spPr>
                  </p:pic>
                </p:oleObj>
              </mc:Fallback>
            </mc:AlternateContent>
          </a:graphicData>
        </a:graphic>
      </p:graphicFrame>
      <p:sp>
        <p:nvSpPr>
          <p:cNvPr id="11" name="Titel 10" descr="Overskrift">
            <a:extLst>
              <a:ext uri="{FF2B5EF4-FFF2-40B4-BE49-F238E27FC236}">
                <a16:creationId xmlns:a16="http://schemas.microsoft.com/office/drawing/2014/main" id="{3F350682-F136-4597-BCAD-6610EBC8B825}"/>
              </a:ext>
            </a:extLst>
          </p:cNvPr>
          <p:cNvSpPr>
            <a:spLocks noGrp="1"/>
          </p:cNvSpPr>
          <p:nvPr>
            <p:ph type="title" hasCustomPrompt="1"/>
          </p:nvPr>
        </p:nvSpPr>
        <p:spPr>
          <a:xfrm>
            <a:off x="455566" y="2016226"/>
            <a:ext cx="4436315" cy="1330337"/>
          </a:xfrm>
        </p:spPr>
        <p:txBody>
          <a:bodyPr vert="horz"/>
          <a:lstStyle>
            <a:lvl1pPr>
              <a:defRPr sz="3800"/>
            </a:lvl1pPr>
          </a:lstStyle>
          <a:p>
            <a:r>
              <a:rPr lang="da-DK" dirty="0"/>
              <a:t>Overskrift</a:t>
            </a:r>
          </a:p>
        </p:txBody>
      </p:sp>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47675" y="455613"/>
            <a:ext cx="1223184" cy="442800"/>
          </a:xfrm>
          <a:prstGeom prst="rect">
            <a:avLst/>
          </a:prstGeom>
        </p:spPr>
      </p:pic>
      <p:sp>
        <p:nvSpPr>
          <p:cNvPr id="12" name="Pladsholder til tekst 11" descr="#alle tiders roskilde">
            <a:extLst>
              <a:ext uri="{FF2B5EF4-FFF2-40B4-BE49-F238E27FC236}">
                <a16:creationId xmlns:a16="http://schemas.microsoft.com/office/drawing/2014/main" id="{D21F7EBD-E4B5-4254-960C-A40EECEE511C}"/>
              </a:ext>
            </a:extLst>
          </p:cNvPr>
          <p:cNvSpPr>
            <a:spLocks noGrp="1"/>
          </p:cNvSpPr>
          <p:nvPr>
            <p:ph type="body" sz="quarter" idx="13" hasCustomPrompt="1"/>
          </p:nvPr>
        </p:nvSpPr>
        <p:spPr>
          <a:xfrm>
            <a:off x="3078163" y="593777"/>
            <a:ext cx="1801812" cy="166471"/>
          </a:xfrm>
        </p:spPr>
        <p:txBody>
          <a:bodyPr>
            <a:normAutofit/>
          </a:bodyPr>
          <a:lstStyle>
            <a:lvl1pPr marL="0" indent="0" algn="r">
              <a:buNone/>
              <a:defRPr sz="850" cap="all" baseline="0">
                <a:latin typeface="+mj-lt"/>
              </a:defRPr>
            </a:lvl1pPr>
          </a:lstStyle>
          <a:p>
            <a:pPr lvl="0"/>
            <a:r>
              <a:rPr lang="da-DK" dirty="0"/>
              <a:t>Alle tiders </a:t>
            </a:r>
            <a:r>
              <a:rPr lang="da-DK" dirty="0" err="1"/>
              <a:t>roskilde</a:t>
            </a:r>
            <a:endParaRPr lang="da-DK" dirty="0"/>
          </a:p>
        </p:txBody>
      </p:sp>
      <p:sp>
        <p:nvSpPr>
          <p:cNvPr id="9" name="Tekstfelt 8">
            <a:extLst>
              <a:ext uri="{FF2B5EF4-FFF2-40B4-BE49-F238E27FC236}">
                <a16:creationId xmlns:a16="http://schemas.microsoft.com/office/drawing/2014/main" id="{6F9BA47E-9AF6-44CA-9FF4-34825C2133E0}"/>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forside: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forsider. </a:t>
            </a:r>
          </a:p>
        </p:txBody>
      </p:sp>
      <p:pic>
        <p:nvPicPr>
          <p:cNvPr id="13" name="Billede 12">
            <a:extLst>
              <a:ext uri="{FF2B5EF4-FFF2-40B4-BE49-F238E27FC236}">
                <a16:creationId xmlns:a16="http://schemas.microsoft.com/office/drawing/2014/main" id="{12C99883-D185-407C-A6FE-864EE91F27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4" name="Billede 13">
            <a:extLst>
              <a:ext uri="{FF2B5EF4-FFF2-40B4-BE49-F238E27FC236}">
                <a16:creationId xmlns:a16="http://schemas.microsoft.com/office/drawing/2014/main" id="{12B3490F-DD58-47F0-92EB-03DCFED9A9A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506227" y="742340"/>
            <a:ext cx="2266173" cy="581429"/>
          </a:xfrm>
          <a:prstGeom prst="rect">
            <a:avLst/>
          </a:prstGeom>
        </p:spPr>
      </p:pic>
      <p:sp>
        <p:nvSpPr>
          <p:cNvPr id="16" name="Tekstfelt 15">
            <a:extLst>
              <a:ext uri="{FF2B5EF4-FFF2-40B4-BE49-F238E27FC236}">
                <a16:creationId xmlns:a16="http://schemas.microsoft.com/office/drawing/2014/main" id="{0F512C5D-4AC3-478E-A0CA-E4A822EBF352}"/>
              </a:ext>
            </a:extLst>
          </p:cNvPr>
          <p:cNvSpPr txBox="1"/>
          <p:nvPr userDrawn="1"/>
        </p:nvSpPr>
        <p:spPr>
          <a:xfrm>
            <a:off x="5506227" y="1524000"/>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u="sng" dirty="0">
                <a:latin typeface="Aleo" panose="00000500000000000000" pitchFamily="2" charset="0"/>
              </a:rPr>
              <a:t>HUSK</a:t>
            </a:r>
            <a:r>
              <a:rPr lang="da-DK" sz="800" dirty="0">
                <a:latin typeface="Aleo" panose="00000500000000000000" pitchFamily="2" charset="0"/>
              </a:rPr>
              <a:t> at opdatere bagsiden med samme tekst. </a:t>
            </a:r>
          </a:p>
        </p:txBody>
      </p:sp>
      <p:sp>
        <p:nvSpPr>
          <p:cNvPr id="17" name="Tekstfelt 16">
            <a:extLst>
              <a:ext uri="{FF2B5EF4-FFF2-40B4-BE49-F238E27FC236}">
                <a16:creationId xmlns:a16="http://schemas.microsoft.com/office/drawing/2014/main" id="{BAA846D0-0F5C-4B8C-8966-934CB78B90BB}"/>
              </a:ext>
            </a:extLst>
          </p:cNvPr>
          <p:cNvSpPr txBox="1"/>
          <p:nvPr userDrawn="1"/>
        </p:nvSpPr>
        <p:spPr>
          <a:xfrm>
            <a:off x="5506227" y="2237961"/>
            <a:ext cx="2266173" cy="872803"/>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Baggrundsbillede</a:t>
            </a:r>
          </a:p>
          <a:p>
            <a:pPr>
              <a:lnSpc>
                <a:spcPts val="1400"/>
              </a:lnSpc>
            </a:pPr>
            <a:r>
              <a:rPr lang="da-DK" sz="800" dirty="0">
                <a:latin typeface="Aleo" panose="00000500000000000000" pitchFamily="2" charset="0"/>
              </a:rPr>
              <a:t>Højreklik på siden, og vælge Formater baggrund.</a:t>
            </a:r>
          </a:p>
          <a:p>
            <a:pPr>
              <a:lnSpc>
                <a:spcPts val="1400"/>
              </a:lnSpc>
            </a:pPr>
            <a:r>
              <a:rPr lang="da-DK" sz="800" dirty="0">
                <a:latin typeface="Aleo" panose="00000500000000000000" pitchFamily="2" charset="0"/>
              </a:rPr>
              <a:t>I panelet til højre, under ”Indsæt billede fra”, klikkes på Fil.</a:t>
            </a:r>
            <a:br>
              <a:rPr lang="da-DK" sz="800" dirty="0">
                <a:latin typeface="Aleo" panose="00000500000000000000" pitchFamily="2" charset="0"/>
              </a:rPr>
            </a:br>
            <a:r>
              <a:rPr lang="da-DK" sz="800" dirty="0">
                <a:latin typeface="Aleo" panose="00000500000000000000" pitchFamily="2" charset="0"/>
              </a:rPr>
              <a:t>Udvælg derefter det ønskede billede.</a:t>
            </a:r>
          </a:p>
        </p:txBody>
      </p:sp>
    </p:spTree>
    <p:extLst>
      <p:ext uri="{BB962C8B-B14F-4D97-AF65-F5344CB8AC3E}">
        <p14:creationId xmlns:p14="http://schemas.microsoft.com/office/powerpoint/2010/main" val="8472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_6_Print selv">
    <p:spTree>
      <p:nvGrpSpPr>
        <p:cNvPr id="1" name=""/>
        <p:cNvGrpSpPr/>
        <p:nvPr/>
      </p:nvGrpSpPr>
      <p:grpSpPr>
        <a:xfrm>
          <a:off x="0" y="0"/>
          <a:ext cx="0" cy="0"/>
          <a:chOff x="0" y="0"/>
          <a:chExt cx="0" cy="0"/>
        </a:xfrm>
      </p:grpSpPr>
      <p:sp>
        <p:nvSpPr>
          <p:cNvPr id="3" name="Subtitle 2" descr="Underoverskrift"/>
          <p:cNvSpPr>
            <a:spLocks noGrp="1"/>
          </p:cNvSpPr>
          <p:nvPr>
            <p:ph type="subTitle" idx="1" hasCustomPrompt="1"/>
          </p:nvPr>
        </p:nvSpPr>
        <p:spPr>
          <a:xfrm>
            <a:off x="455566" y="5791200"/>
            <a:ext cx="4427584" cy="1327150"/>
          </a:xfrm>
        </p:spPr>
        <p:txBody>
          <a:bodyPr>
            <a:normAutofit/>
          </a:bodyPr>
          <a:lstStyle>
            <a:lvl1pPr marL="0" indent="0" algn="l">
              <a:buNone/>
              <a:defRPr sz="1100"/>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a-DK" dirty="0"/>
              <a:t>Underoverskrift</a:t>
            </a:r>
            <a:endParaRPr lang="en-US" dirty="0"/>
          </a:p>
        </p:txBody>
      </p:sp>
      <p:graphicFrame>
        <p:nvGraphicFramePr>
          <p:cNvPr id="7" name="Objekt 6" hidden="1">
            <a:extLst>
              <a:ext uri="{FF2B5EF4-FFF2-40B4-BE49-F238E27FC236}">
                <a16:creationId xmlns:a16="http://schemas.microsoft.com/office/drawing/2014/main" id="{C08D5A78-60E2-46B4-8632-3534A1859F38}"/>
              </a:ext>
            </a:extLst>
          </p:cNvPr>
          <p:cNvGraphicFramePr>
            <a:graphicFrameLocks noChangeAspect="1"/>
          </p:cNvGraphicFramePr>
          <p:nvPr userDrawn="1">
            <p:custDataLst>
              <p:tags r:id="rId2"/>
            </p:custDataLst>
            <p:extLst>
              <p:ext uri="{D42A27DB-BD31-4B8C-83A1-F6EECF244321}">
                <p14:modId xmlns:p14="http://schemas.microsoft.com/office/powerpoint/2010/main" val="2949567310"/>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7369" name="think-cell Slide" r:id="rId4" imgW="378" imgH="379" progId="TCLayout.ActiveDocument.1">
                  <p:embed/>
                </p:oleObj>
              </mc:Choice>
              <mc:Fallback>
                <p:oleObj name="think-cell Slide" r:id="rId4" imgW="378" imgH="379" progId="TCLayout.ActiveDocument.1">
                  <p:embed/>
                  <p:pic>
                    <p:nvPicPr>
                      <p:cNvPr id="7" name="Objekt 6" hidden="1">
                        <a:extLst>
                          <a:ext uri="{FF2B5EF4-FFF2-40B4-BE49-F238E27FC236}">
                            <a16:creationId xmlns:a16="http://schemas.microsoft.com/office/drawing/2014/main" id="{C08D5A78-60E2-46B4-8632-3534A1859F38}"/>
                          </a:ext>
                        </a:extLst>
                      </p:cNvPr>
                      <p:cNvPicPr/>
                      <p:nvPr/>
                    </p:nvPicPr>
                    <p:blipFill>
                      <a:blip r:embed="rId5"/>
                      <a:stretch>
                        <a:fillRect/>
                      </a:stretch>
                    </p:blipFill>
                    <p:spPr>
                      <a:xfrm>
                        <a:off x="1233" y="1212"/>
                        <a:ext cx="1234" cy="1212"/>
                      </a:xfrm>
                      <a:prstGeom prst="rect">
                        <a:avLst/>
                      </a:prstGeom>
                    </p:spPr>
                  </p:pic>
                </p:oleObj>
              </mc:Fallback>
            </mc:AlternateContent>
          </a:graphicData>
        </a:graphic>
      </p:graphicFrame>
      <p:sp>
        <p:nvSpPr>
          <p:cNvPr id="11" name="Titel 10" descr="Overskrift">
            <a:extLst>
              <a:ext uri="{FF2B5EF4-FFF2-40B4-BE49-F238E27FC236}">
                <a16:creationId xmlns:a16="http://schemas.microsoft.com/office/drawing/2014/main" id="{3F350682-F136-4597-BCAD-6610EBC8B825}"/>
              </a:ext>
            </a:extLst>
          </p:cNvPr>
          <p:cNvSpPr>
            <a:spLocks noGrp="1"/>
          </p:cNvSpPr>
          <p:nvPr>
            <p:ph type="title" hasCustomPrompt="1"/>
          </p:nvPr>
        </p:nvSpPr>
        <p:spPr>
          <a:xfrm>
            <a:off x="455566" y="4229100"/>
            <a:ext cx="4436315" cy="1330337"/>
          </a:xfrm>
        </p:spPr>
        <p:txBody>
          <a:bodyPr vert="horz"/>
          <a:lstStyle>
            <a:lvl1pPr>
              <a:defRPr sz="3800"/>
            </a:lvl1pPr>
          </a:lstStyle>
          <a:p>
            <a:r>
              <a:rPr lang="da-DK" dirty="0"/>
              <a:t>Overskrift</a:t>
            </a:r>
          </a:p>
        </p:txBody>
      </p:sp>
      <p:pic>
        <p:nvPicPr>
          <p:cNvPr id="15" name="Billede 14" descr="Logo">
            <a:extLst>
              <a:ext uri="{FF2B5EF4-FFF2-40B4-BE49-F238E27FC236}">
                <a16:creationId xmlns:a16="http://schemas.microsoft.com/office/drawing/2014/main" id="{23D660A1-B522-4B18-AD9C-764F0C027B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47675" y="455613"/>
            <a:ext cx="1223184" cy="442800"/>
          </a:xfrm>
          <a:prstGeom prst="rect">
            <a:avLst/>
          </a:prstGeom>
        </p:spPr>
      </p:pic>
      <p:sp>
        <p:nvSpPr>
          <p:cNvPr id="17" name="Pladsholder til billede 16">
            <a:extLst>
              <a:ext uri="{FF2B5EF4-FFF2-40B4-BE49-F238E27FC236}">
                <a16:creationId xmlns:a16="http://schemas.microsoft.com/office/drawing/2014/main" id="{367FEC29-CAB6-4944-87F9-467B638535CF}"/>
              </a:ext>
            </a:extLst>
          </p:cNvPr>
          <p:cNvSpPr>
            <a:spLocks noGrp="1"/>
          </p:cNvSpPr>
          <p:nvPr>
            <p:ph type="pic" sz="quarter" idx="13"/>
          </p:nvPr>
        </p:nvSpPr>
        <p:spPr>
          <a:xfrm>
            <a:off x="447676" y="1331913"/>
            <a:ext cx="4656138" cy="2447925"/>
          </a:xfrm>
        </p:spPr>
        <p:txBody>
          <a:bodyPr/>
          <a:lstStyle>
            <a:lvl1pPr marL="0" indent="0">
              <a:buNone/>
              <a:defRPr/>
            </a:lvl1pPr>
          </a:lstStyle>
          <a:p>
            <a:r>
              <a:rPr lang="da-DK" smtClean="0"/>
              <a:t>Klik på ikonet for at tilføje et billede</a:t>
            </a:r>
            <a:endParaRPr lang="da-DK" dirty="0"/>
          </a:p>
        </p:txBody>
      </p:sp>
      <p:sp>
        <p:nvSpPr>
          <p:cNvPr id="12" name="Pladsholder til tekst 11" descr="#alle tiders roskilde">
            <a:extLst>
              <a:ext uri="{FF2B5EF4-FFF2-40B4-BE49-F238E27FC236}">
                <a16:creationId xmlns:a16="http://schemas.microsoft.com/office/drawing/2014/main" id="{3A37CF42-AFC4-404E-A71C-301883E04D16}"/>
              </a:ext>
            </a:extLst>
          </p:cNvPr>
          <p:cNvSpPr>
            <a:spLocks noGrp="1"/>
          </p:cNvSpPr>
          <p:nvPr>
            <p:ph type="body" sz="quarter" idx="14" hasCustomPrompt="1"/>
          </p:nvPr>
        </p:nvSpPr>
        <p:spPr>
          <a:xfrm>
            <a:off x="3078163" y="593777"/>
            <a:ext cx="1801812" cy="166471"/>
          </a:xfrm>
        </p:spPr>
        <p:txBody>
          <a:bodyPr>
            <a:normAutofit/>
          </a:bodyPr>
          <a:lstStyle>
            <a:lvl1pPr marL="0" indent="0" algn="r">
              <a:buNone/>
              <a:defRPr sz="850" cap="all" baseline="0">
                <a:latin typeface="+mj-lt"/>
              </a:defRPr>
            </a:lvl1pPr>
          </a:lstStyle>
          <a:p>
            <a:pPr lvl="0"/>
            <a:r>
              <a:rPr lang="da-DK" dirty="0"/>
              <a:t>Alle tiders </a:t>
            </a:r>
            <a:r>
              <a:rPr lang="da-DK" dirty="0" err="1"/>
              <a:t>roskilde</a:t>
            </a:r>
            <a:endParaRPr lang="da-DK" dirty="0"/>
          </a:p>
        </p:txBody>
      </p:sp>
      <p:sp>
        <p:nvSpPr>
          <p:cNvPr id="8" name="Tekstfelt 7">
            <a:extLst>
              <a:ext uri="{FF2B5EF4-FFF2-40B4-BE49-F238E27FC236}">
                <a16:creationId xmlns:a16="http://schemas.microsoft.com/office/drawing/2014/main" id="{76115779-9266-44D9-B8FB-96689E07F9F7}"/>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forside:</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forsider. </a:t>
            </a:r>
          </a:p>
        </p:txBody>
      </p:sp>
      <p:pic>
        <p:nvPicPr>
          <p:cNvPr id="9" name="Billede 8">
            <a:extLst>
              <a:ext uri="{FF2B5EF4-FFF2-40B4-BE49-F238E27FC236}">
                <a16:creationId xmlns:a16="http://schemas.microsoft.com/office/drawing/2014/main" id="{5557BC15-FB18-4AB3-A140-B26B0E1A614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0" name="Billede 9">
            <a:extLst>
              <a:ext uri="{FF2B5EF4-FFF2-40B4-BE49-F238E27FC236}">
                <a16:creationId xmlns:a16="http://schemas.microsoft.com/office/drawing/2014/main" id="{11CA2947-EAD3-4352-A646-B845FEEF85B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7" y="742340"/>
            <a:ext cx="2266173" cy="581429"/>
          </a:xfrm>
          <a:prstGeom prst="rect">
            <a:avLst/>
          </a:prstGeom>
        </p:spPr>
      </p:pic>
      <p:sp>
        <p:nvSpPr>
          <p:cNvPr id="13" name="Tekstfelt 12">
            <a:extLst>
              <a:ext uri="{FF2B5EF4-FFF2-40B4-BE49-F238E27FC236}">
                <a16:creationId xmlns:a16="http://schemas.microsoft.com/office/drawing/2014/main" id="{CCAF25F2-1FE3-414A-958F-B44D6A544096}"/>
              </a:ext>
            </a:extLst>
          </p:cNvPr>
          <p:cNvSpPr txBox="1"/>
          <p:nvPr userDrawn="1"/>
        </p:nvSpPr>
        <p:spPr>
          <a:xfrm>
            <a:off x="5506227" y="1524000"/>
            <a:ext cx="2266173" cy="513730"/>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#ALLE TIDERS ROSKILDE</a:t>
            </a:r>
          </a:p>
          <a:p>
            <a:pPr>
              <a:lnSpc>
                <a:spcPts val="1400"/>
              </a:lnSpc>
            </a:pPr>
            <a:r>
              <a:rPr lang="da-DK" sz="800" dirty="0">
                <a:latin typeface="Aleo" panose="00000500000000000000" pitchFamily="2" charset="0"/>
              </a:rPr>
              <a:t>Du kan ændre tekst til præcis det du ønsker</a:t>
            </a:r>
          </a:p>
          <a:p>
            <a:pPr>
              <a:lnSpc>
                <a:spcPts val="1400"/>
              </a:lnSpc>
            </a:pPr>
            <a:r>
              <a:rPr lang="da-DK" sz="800" u="sng" dirty="0">
                <a:latin typeface="Aleo" panose="00000500000000000000" pitchFamily="2" charset="0"/>
              </a:rPr>
              <a:t>HUSK</a:t>
            </a:r>
            <a:r>
              <a:rPr lang="da-DK" sz="800" dirty="0">
                <a:latin typeface="Aleo" panose="00000500000000000000" pitchFamily="2" charset="0"/>
              </a:rPr>
              <a:t> at opdatere bagsiden med samme tekst. </a:t>
            </a:r>
          </a:p>
        </p:txBody>
      </p:sp>
      <p:sp>
        <p:nvSpPr>
          <p:cNvPr id="14" name="Tekstfelt 13">
            <a:extLst>
              <a:ext uri="{FF2B5EF4-FFF2-40B4-BE49-F238E27FC236}">
                <a16:creationId xmlns:a16="http://schemas.microsoft.com/office/drawing/2014/main" id="{E277038F-5644-4BB4-A7FE-11745DEB3945}"/>
              </a:ext>
            </a:extLst>
          </p:cNvPr>
          <p:cNvSpPr txBox="1"/>
          <p:nvPr userDrawn="1"/>
        </p:nvSpPr>
        <p:spPr>
          <a:xfrm>
            <a:off x="5506226" y="2237961"/>
            <a:ext cx="2266173" cy="1052339"/>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Indsæt billede</a:t>
            </a:r>
          </a:p>
          <a:p>
            <a:pPr>
              <a:lnSpc>
                <a:spcPts val="1400"/>
              </a:lnSpc>
            </a:pPr>
            <a:r>
              <a:rPr lang="da-DK" sz="800" dirty="0">
                <a:latin typeface="Aleo" panose="00000500000000000000" pitchFamily="2" charset="0"/>
              </a:rPr>
              <a:t>Klik på ikonet og vælg det ønskede billede.</a:t>
            </a:r>
          </a:p>
          <a:p>
            <a:pPr>
              <a:lnSpc>
                <a:spcPts val="1400"/>
              </a:lnSpc>
            </a:pPr>
            <a:r>
              <a:rPr lang="da-DK" sz="800" dirty="0">
                <a:latin typeface="Aleo" panose="00000500000000000000" pitchFamily="2" charset="0"/>
              </a:rPr>
              <a:t>Efterfølgende klikker du på billedet med højre musetast, og vælger Beskær.</a:t>
            </a:r>
          </a:p>
          <a:p>
            <a:pPr>
              <a:lnSpc>
                <a:spcPts val="1400"/>
              </a:lnSpc>
            </a:pPr>
            <a:endParaRPr lang="da-DK" sz="800" dirty="0">
              <a:latin typeface="Aleo" panose="00000500000000000000" pitchFamily="2" charset="0"/>
            </a:endParaRPr>
          </a:p>
          <a:p>
            <a:pPr>
              <a:lnSpc>
                <a:spcPts val="1400"/>
              </a:lnSpc>
            </a:pPr>
            <a:r>
              <a:rPr lang="da-DK" sz="800" dirty="0">
                <a:latin typeface="Aleo" panose="00000500000000000000" pitchFamily="2" charset="0"/>
              </a:rPr>
              <a:t>Du kan nu tilpasse visningen.</a:t>
            </a:r>
          </a:p>
        </p:txBody>
      </p:sp>
      <p:pic>
        <p:nvPicPr>
          <p:cNvPr id="4" name="Billede 3">
            <a:extLst>
              <a:ext uri="{FF2B5EF4-FFF2-40B4-BE49-F238E27FC236}">
                <a16:creationId xmlns:a16="http://schemas.microsoft.com/office/drawing/2014/main" id="{6ED5400C-E871-4F23-A43F-81A8B137599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936860" y="2769621"/>
            <a:ext cx="335584" cy="402701"/>
          </a:xfrm>
          <a:prstGeom prst="rect">
            <a:avLst/>
          </a:prstGeom>
        </p:spPr>
      </p:pic>
    </p:spTree>
    <p:extLst>
      <p:ext uri="{BB962C8B-B14F-4D97-AF65-F5344CB8AC3E}">
        <p14:creationId xmlns:p14="http://schemas.microsoft.com/office/powerpoint/2010/main" val="256164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lede m tekst_Print selv">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7D704D1-3ADE-49B8-9C99-3CE427228101}"/>
              </a:ext>
            </a:extLst>
          </p:cNvPr>
          <p:cNvGraphicFramePr>
            <a:graphicFrameLocks noChangeAspect="1"/>
          </p:cNvGraphicFramePr>
          <p:nvPr userDrawn="1">
            <p:custDataLst>
              <p:tags r:id="rId2"/>
            </p:custDataLst>
            <p:extLst>
              <p:ext uri="{D42A27DB-BD31-4B8C-83A1-F6EECF244321}">
                <p14:modId xmlns:p14="http://schemas.microsoft.com/office/powerpoint/2010/main" val="2940824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3" name="think-cell Slide" r:id="rId4" imgW="378" imgH="379" progId="TCLayout.ActiveDocument.1">
                  <p:embed/>
                </p:oleObj>
              </mc:Choice>
              <mc:Fallback>
                <p:oleObj name="think-cell Slide" r:id="rId4" imgW="378" imgH="379" progId="TCLayout.ActiveDocument.1">
                  <p:embed/>
                  <p:pic>
                    <p:nvPicPr>
                      <p:cNvPr id="3" name="Objekt 2" hidden="1">
                        <a:extLst>
                          <a:ext uri="{FF2B5EF4-FFF2-40B4-BE49-F238E27FC236}">
                            <a16:creationId xmlns:a16="http://schemas.microsoft.com/office/drawing/2014/main" id="{A7D704D1-3ADE-49B8-9C99-3CE4272281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Pladsholder til billede 4">
            <a:extLst>
              <a:ext uri="{FF2B5EF4-FFF2-40B4-BE49-F238E27FC236}">
                <a16:creationId xmlns:a16="http://schemas.microsoft.com/office/drawing/2014/main" id="{E37FD1B6-ADF6-4E8D-A453-918545514756}"/>
              </a:ext>
            </a:extLst>
          </p:cNvPr>
          <p:cNvSpPr>
            <a:spLocks noGrp="1"/>
          </p:cNvSpPr>
          <p:nvPr>
            <p:ph type="pic" sz="quarter" idx="13"/>
          </p:nvPr>
        </p:nvSpPr>
        <p:spPr>
          <a:xfrm>
            <a:off x="446088" y="455614"/>
            <a:ext cx="4428000" cy="6443662"/>
          </a:xfrm>
        </p:spPr>
        <p:txBody>
          <a:bodyPr/>
          <a:lstStyle>
            <a:lvl1pPr marL="0" indent="0">
              <a:buNone/>
              <a:defRPr/>
            </a:lvl1pPr>
          </a:lstStyle>
          <a:p>
            <a:r>
              <a:rPr lang="da-DK" smtClean="0"/>
              <a:t>Klik på ikonet for at tilføje et billede</a:t>
            </a:r>
            <a:endParaRPr lang="da-DK" dirty="0"/>
          </a:p>
        </p:txBody>
      </p:sp>
      <p:sp>
        <p:nvSpPr>
          <p:cNvPr id="15" name="Pladsholder til sidefod 14">
            <a:extLst>
              <a:ext uri="{FF2B5EF4-FFF2-40B4-BE49-F238E27FC236}">
                <a16:creationId xmlns:a16="http://schemas.microsoft.com/office/drawing/2014/main" id="{A891600F-7C55-4C12-8FD6-0B8B22C6B004}"/>
              </a:ext>
            </a:extLst>
          </p:cNvPr>
          <p:cNvSpPr>
            <a:spLocks noGrp="1"/>
          </p:cNvSpPr>
          <p:nvPr>
            <p:ph type="ftr" sz="quarter" idx="16"/>
          </p:nvPr>
        </p:nvSpPr>
        <p:spPr/>
        <p:txBody>
          <a:bodyPr/>
          <a:lstStyle/>
          <a:p>
            <a:r>
              <a:rPr lang="da-DK"/>
              <a:t>Dokumenttitel</a:t>
            </a:r>
            <a:endParaRPr lang="da-DK" dirty="0"/>
          </a:p>
        </p:txBody>
      </p:sp>
      <p:sp>
        <p:nvSpPr>
          <p:cNvPr id="16" name="Pladsholder til slidenummer 15" descr="Sidetal">
            <a:extLst>
              <a:ext uri="{FF2B5EF4-FFF2-40B4-BE49-F238E27FC236}">
                <a16:creationId xmlns:a16="http://schemas.microsoft.com/office/drawing/2014/main" id="{D6FF50FB-5108-426B-85A5-F9720EC09896}"/>
              </a:ext>
            </a:extLst>
          </p:cNvPr>
          <p:cNvSpPr>
            <a:spLocks noGrp="1"/>
          </p:cNvSpPr>
          <p:nvPr>
            <p:ph type="sldNum" sz="quarter" idx="17"/>
          </p:nvPr>
        </p:nvSpPr>
        <p:spPr/>
        <p:txBody>
          <a:bodyPr/>
          <a:lstStyle/>
          <a:p>
            <a:fld id="{64F67F80-C6C5-4152-AE4F-047697E5A1AA}" type="slidenum">
              <a:rPr lang="da-DK" smtClean="0"/>
              <a:pPr/>
              <a:t>‹nr.›</a:t>
            </a:fld>
            <a:endParaRPr lang="da-DK" dirty="0"/>
          </a:p>
        </p:txBody>
      </p:sp>
      <p:sp>
        <p:nvSpPr>
          <p:cNvPr id="8" name="Pladsholder til tekst 7" descr="Billedetekst">
            <a:extLst>
              <a:ext uri="{FF2B5EF4-FFF2-40B4-BE49-F238E27FC236}">
                <a16:creationId xmlns:a16="http://schemas.microsoft.com/office/drawing/2014/main" id="{8BAE0847-899D-492A-96A9-6E6B2D6DC22C}"/>
              </a:ext>
            </a:extLst>
          </p:cNvPr>
          <p:cNvSpPr>
            <a:spLocks noGrp="1"/>
          </p:cNvSpPr>
          <p:nvPr>
            <p:ph type="body" sz="quarter" idx="14" hasCustomPrompt="1"/>
          </p:nvPr>
        </p:nvSpPr>
        <p:spPr>
          <a:xfrm>
            <a:off x="714375" y="685799"/>
            <a:ext cx="2833688" cy="1319213"/>
          </a:xfrm>
        </p:spPr>
        <p:txBody>
          <a:bodyPr>
            <a:normAutofit/>
          </a:bodyPr>
          <a:lstStyle>
            <a:lvl1pPr marL="0" indent="0">
              <a:lnSpc>
                <a:spcPts val="1400"/>
              </a:lnSpc>
              <a:spcBef>
                <a:spcPts val="0"/>
              </a:spcBef>
              <a:buNone/>
              <a:defRPr sz="1100">
                <a:latin typeface="Montserrat" panose="00000500000000000000" pitchFamily="2" charset="0"/>
              </a:defRPr>
            </a:lvl1pPr>
          </a:lstStyle>
          <a:p>
            <a:pPr lvl="0"/>
            <a:r>
              <a:rPr lang="da-DK" dirty="0"/>
              <a:t>Indsæt billedtekst</a:t>
            </a:r>
          </a:p>
        </p:txBody>
      </p:sp>
      <p:sp>
        <p:nvSpPr>
          <p:cNvPr id="9" name="Tekstfelt 8">
            <a:extLst>
              <a:ext uri="{FF2B5EF4-FFF2-40B4-BE49-F238E27FC236}">
                <a16:creationId xmlns:a16="http://schemas.microsoft.com/office/drawing/2014/main" id="{6649462D-1D27-4580-BFC4-AA18AA7B3318}"/>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10" name="Billede 9">
            <a:extLst>
              <a:ext uri="{FF2B5EF4-FFF2-40B4-BE49-F238E27FC236}">
                <a16:creationId xmlns:a16="http://schemas.microsoft.com/office/drawing/2014/main" id="{DD9EFC71-26CD-44A1-9D2F-2187FA9E71C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4" name="Billede 3">
            <a:extLst>
              <a:ext uri="{FF2B5EF4-FFF2-40B4-BE49-F238E27FC236}">
                <a16:creationId xmlns:a16="http://schemas.microsoft.com/office/drawing/2014/main" id="{B832704B-8F5E-43A8-9822-5C6FDAB402B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
        <p:nvSpPr>
          <p:cNvPr id="18" name="Tekstfelt 17">
            <a:extLst>
              <a:ext uri="{FF2B5EF4-FFF2-40B4-BE49-F238E27FC236}">
                <a16:creationId xmlns:a16="http://schemas.microsoft.com/office/drawing/2014/main" id="{CF86DE1E-A24B-460C-8F4B-6D5418D63350}"/>
              </a:ext>
            </a:extLst>
          </p:cNvPr>
          <p:cNvSpPr txBox="1"/>
          <p:nvPr userDrawn="1"/>
        </p:nvSpPr>
        <p:spPr>
          <a:xfrm>
            <a:off x="5506226" y="1580736"/>
            <a:ext cx="2266173" cy="1052339"/>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Indsæt billede</a:t>
            </a:r>
          </a:p>
          <a:p>
            <a:pPr>
              <a:lnSpc>
                <a:spcPts val="1400"/>
              </a:lnSpc>
            </a:pPr>
            <a:r>
              <a:rPr lang="da-DK" sz="800" dirty="0">
                <a:latin typeface="Aleo" panose="00000500000000000000" pitchFamily="2" charset="0"/>
              </a:rPr>
              <a:t>Klik på ikonet og vælg det ønskede billede.</a:t>
            </a:r>
          </a:p>
          <a:p>
            <a:pPr>
              <a:lnSpc>
                <a:spcPts val="1400"/>
              </a:lnSpc>
            </a:pPr>
            <a:r>
              <a:rPr lang="da-DK" sz="800" dirty="0">
                <a:latin typeface="Aleo" panose="00000500000000000000" pitchFamily="2" charset="0"/>
              </a:rPr>
              <a:t>Efterfølgende klikker du på billedet med højre musetast, og vælger Beskær.</a:t>
            </a:r>
          </a:p>
          <a:p>
            <a:pPr>
              <a:lnSpc>
                <a:spcPts val="1400"/>
              </a:lnSpc>
            </a:pPr>
            <a:endParaRPr lang="da-DK" sz="800" dirty="0">
              <a:latin typeface="Aleo" panose="00000500000000000000" pitchFamily="2" charset="0"/>
            </a:endParaRPr>
          </a:p>
          <a:p>
            <a:pPr>
              <a:lnSpc>
                <a:spcPts val="1400"/>
              </a:lnSpc>
            </a:pPr>
            <a:r>
              <a:rPr lang="da-DK" sz="800" dirty="0">
                <a:latin typeface="Aleo" panose="00000500000000000000" pitchFamily="2" charset="0"/>
              </a:rPr>
              <a:t>Du kan nu tilpasse visningen.</a:t>
            </a:r>
          </a:p>
        </p:txBody>
      </p:sp>
      <p:pic>
        <p:nvPicPr>
          <p:cNvPr id="19" name="Billede 18">
            <a:extLst>
              <a:ext uri="{FF2B5EF4-FFF2-40B4-BE49-F238E27FC236}">
                <a16:creationId xmlns:a16="http://schemas.microsoft.com/office/drawing/2014/main" id="{AF8E48FD-1A53-4A04-8A3F-B1BCD5F8A35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36860" y="2112396"/>
            <a:ext cx="335584" cy="402701"/>
          </a:xfrm>
          <a:prstGeom prst="rect">
            <a:avLst/>
          </a:prstGeom>
        </p:spPr>
      </p:pic>
    </p:spTree>
    <p:extLst>
      <p:ext uri="{BB962C8B-B14F-4D97-AF65-F5344CB8AC3E}">
        <p14:creationId xmlns:p14="http://schemas.microsoft.com/office/powerpoint/2010/main" val="347851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baggrund m tekst_Print selv">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7D704D1-3ADE-49B8-9C99-3CE427228101}"/>
              </a:ext>
            </a:extLst>
          </p:cNvPr>
          <p:cNvGraphicFramePr>
            <a:graphicFrameLocks noChangeAspect="1"/>
          </p:cNvGraphicFramePr>
          <p:nvPr userDrawn="1">
            <p:custDataLst>
              <p:tags r:id="rId2"/>
            </p:custDataLst>
            <p:extLst>
              <p:ext uri="{D42A27DB-BD31-4B8C-83A1-F6EECF244321}">
                <p14:modId xmlns:p14="http://schemas.microsoft.com/office/powerpoint/2010/main" val="3248172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17" name="think-cell Slide" r:id="rId5" imgW="378" imgH="379" progId="TCLayout.ActiveDocument.1">
                  <p:embed/>
                </p:oleObj>
              </mc:Choice>
              <mc:Fallback>
                <p:oleObj name="think-cell Slide" r:id="rId5" imgW="378" imgH="379" progId="TCLayout.ActiveDocument.1">
                  <p:embed/>
                  <p:pic>
                    <p:nvPicPr>
                      <p:cNvPr id="3" name="Objekt 2" hidden="1">
                        <a:extLst>
                          <a:ext uri="{FF2B5EF4-FFF2-40B4-BE49-F238E27FC236}">
                            <a16:creationId xmlns:a16="http://schemas.microsoft.com/office/drawing/2014/main" id="{A7D704D1-3ADE-49B8-9C99-3CE4272281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Pladsholder til sidefod 14">
            <a:extLst>
              <a:ext uri="{FF2B5EF4-FFF2-40B4-BE49-F238E27FC236}">
                <a16:creationId xmlns:a16="http://schemas.microsoft.com/office/drawing/2014/main" id="{A891600F-7C55-4C12-8FD6-0B8B22C6B004}"/>
              </a:ext>
            </a:extLst>
          </p:cNvPr>
          <p:cNvSpPr>
            <a:spLocks noGrp="1"/>
          </p:cNvSpPr>
          <p:nvPr>
            <p:ph type="ftr" sz="quarter" idx="16"/>
          </p:nvPr>
        </p:nvSpPr>
        <p:spPr/>
        <p:txBody>
          <a:bodyPr/>
          <a:lstStyle/>
          <a:p>
            <a:r>
              <a:rPr lang="da-DK"/>
              <a:t>Dokumenttitel</a:t>
            </a:r>
            <a:endParaRPr lang="da-DK" dirty="0"/>
          </a:p>
        </p:txBody>
      </p:sp>
      <p:sp>
        <p:nvSpPr>
          <p:cNvPr id="16" name="Pladsholder til slidenummer 15" descr="Sidetal">
            <a:extLst>
              <a:ext uri="{FF2B5EF4-FFF2-40B4-BE49-F238E27FC236}">
                <a16:creationId xmlns:a16="http://schemas.microsoft.com/office/drawing/2014/main" id="{D6FF50FB-5108-426B-85A5-F9720EC09896}"/>
              </a:ext>
            </a:extLst>
          </p:cNvPr>
          <p:cNvSpPr>
            <a:spLocks noGrp="1"/>
          </p:cNvSpPr>
          <p:nvPr>
            <p:ph type="sldNum" sz="quarter" idx="17"/>
          </p:nvPr>
        </p:nvSpPr>
        <p:spPr/>
        <p:txBody>
          <a:bodyPr/>
          <a:lstStyle/>
          <a:p>
            <a:fld id="{64F67F80-C6C5-4152-AE4F-047697E5A1AA}" type="slidenum">
              <a:rPr lang="da-DK" smtClean="0"/>
              <a:pPr/>
              <a:t>‹nr.›</a:t>
            </a:fld>
            <a:endParaRPr lang="da-DK" dirty="0"/>
          </a:p>
        </p:txBody>
      </p:sp>
      <p:sp>
        <p:nvSpPr>
          <p:cNvPr id="8" name="Pladsholder til tekst 7" descr="Billede tekst">
            <a:extLst>
              <a:ext uri="{FF2B5EF4-FFF2-40B4-BE49-F238E27FC236}">
                <a16:creationId xmlns:a16="http://schemas.microsoft.com/office/drawing/2014/main" id="{8BAE0847-899D-492A-96A9-6E6B2D6DC22C}"/>
              </a:ext>
            </a:extLst>
          </p:cNvPr>
          <p:cNvSpPr>
            <a:spLocks noGrp="1"/>
          </p:cNvSpPr>
          <p:nvPr>
            <p:ph type="body" sz="quarter" idx="14" hasCustomPrompt="1"/>
          </p:nvPr>
        </p:nvSpPr>
        <p:spPr>
          <a:xfrm>
            <a:off x="714375" y="685799"/>
            <a:ext cx="2833688" cy="1319213"/>
          </a:xfrm>
        </p:spPr>
        <p:txBody>
          <a:bodyPr>
            <a:normAutofit/>
          </a:bodyPr>
          <a:lstStyle>
            <a:lvl1pPr marL="0" indent="0">
              <a:lnSpc>
                <a:spcPts val="1400"/>
              </a:lnSpc>
              <a:spcBef>
                <a:spcPts val="0"/>
              </a:spcBef>
              <a:buNone/>
              <a:defRPr sz="1100">
                <a:latin typeface="Montserrat" panose="00000500000000000000" pitchFamily="2" charset="0"/>
              </a:defRPr>
            </a:lvl1pPr>
          </a:lstStyle>
          <a:p>
            <a:pPr lvl="0"/>
            <a:r>
              <a:rPr lang="da-DK" dirty="0"/>
              <a:t>Indsæt billedtekst</a:t>
            </a:r>
          </a:p>
        </p:txBody>
      </p:sp>
      <p:sp>
        <p:nvSpPr>
          <p:cNvPr id="7" name="Tekstfelt 6">
            <a:extLst>
              <a:ext uri="{FF2B5EF4-FFF2-40B4-BE49-F238E27FC236}">
                <a16:creationId xmlns:a16="http://schemas.microsoft.com/office/drawing/2014/main" id="{91BF00A6-A872-40B4-AAAD-0B5FC7026B11}"/>
              </a:ext>
            </a:extLst>
          </p:cNvPr>
          <p:cNvSpPr txBox="1"/>
          <p:nvPr userDrawn="1"/>
        </p:nvSpPr>
        <p:spPr>
          <a:xfrm>
            <a:off x="5506227" y="0"/>
            <a:ext cx="1914525" cy="695768"/>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Vælg opstilling:</a:t>
            </a:r>
          </a:p>
          <a:p>
            <a:pPr>
              <a:lnSpc>
                <a:spcPts val="1400"/>
              </a:lnSpc>
            </a:pPr>
            <a:r>
              <a:rPr lang="da-DK" sz="800" dirty="0">
                <a:latin typeface="Aleo" panose="00000500000000000000" pitchFamily="2" charset="0"/>
              </a:rPr>
              <a:t>Under fanen Hjem kan du klikke på</a:t>
            </a:r>
          </a:p>
          <a:p>
            <a:pPr>
              <a:lnSpc>
                <a:spcPts val="1400"/>
              </a:lnSpc>
            </a:pPr>
            <a:r>
              <a:rPr lang="da-DK" sz="800" dirty="0">
                <a:latin typeface="Aleo" panose="00000500000000000000" pitchFamily="2" charset="0"/>
              </a:rPr>
              <a:t>På listen kan du skifte mellem forskellige opstillinger. </a:t>
            </a:r>
          </a:p>
        </p:txBody>
      </p:sp>
      <p:pic>
        <p:nvPicPr>
          <p:cNvPr id="9" name="Billede 8">
            <a:extLst>
              <a:ext uri="{FF2B5EF4-FFF2-40B4-BE49-F238E27FC236}">
                <a16:creationId xmlns:a16="http://schemas.microsoft.com/office/drawing/2014/main" id="{9EEDAE68-7A68-41CC-8942-4DA90A90A97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86719" y="208072"/>
            <a:ext cx="468065" cy="139812"/>
          </a:xfrm>
          <a:prstGeom prst="rect">
            <a:avLst/>
          </a:prstGeom>
        </p:spPr>
      </p:pic>
      <p:pic>
        <p:nvPicPr>
          <p:cNvPr id="10" name="Billede 9">
            <a:extLst>
              <a:ext uri="{FF2B5EF4-FFF2-40B4-BE49-F238E27FC236}">
                <a16:creationId xmlns:a16="http://schemas.microsoft.com/office/drawing/2014/main" id="{991B98E2-6766-413A-BD1D-5F1BC59B438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6228" y="779341"/>
            <a:ext cx="1855680" cy="620834"/>
          </a:xfrm>
          <a:prstGeom prst="rect">
            <a:avLst/>
          </a:prstGeom>
        </p:spPr>
      </p:pic>
      <p:sp>
        <p:nvSpPr>
          <p:cNvPr id="11" name="Tekstfelt 10">
            <a:extLst>
              <a:ext uri="{FF2B5EF4-FFF2-40B4-BE49-F238E27FC236}">
                <a16:creationId xmlns:a16="http://schemas.microsoft.com/office/drawing/2014/main" id="{96C784FB-AE9F-42F7-B40F-71F0D0FE3319}"/>
              </a:ext>
            </a:extLst>
          </p:cNvPr>
          <p:cNvSpPr txBox="1"/>
          <p:nvPr userDrawn="1"/>
        </p:nvSpPr>
        <p:spPr>
          <a:xfrm>
            <a:off x="5506227" y="1637886"/>
            <a:ext cx="2266173" cy="872803"/>
          </a:xfrm>
          <a:prstGeom prst="rect">
            <a:avLst/>
          </a:prstGeom>
          <a:noFill/>
        </p:spPr>
        <p:txBody>
          <a:bodyPr wrap="square" lIns="0" tIns="0" rIns="0" bIns="0" rtlCol="0">
            <a:spAutoFit/>
          </a:bodyPr>
          <a:lstStyle/>
          <a:p>
            <a:pPr>
              <a:lnSpc>
                <a:spcPts val="1400"/>
              </a:lnSpc>
            </a:pPr>
            <a:r>
              <a:rPr lang="da-DK" sz="800" b="1" dirty="0">
                <a:latin typeface="Aleo" panose="00000500000000000000" pitchFamily="2" charset="0"/>
              </a:rPr>
              <a:t>Baggrundsbillede</a:t>
            </a:r>
          </a:p>
          <a:p>
            <a:pPr>
              <a:lnSpc>
                <a:spcPts val="1400"/>
              </a:lnSpc>
            </a:pPr>
            <a:r>
              <a:rPr lang="da-DK" sz="800" dirty="0">
                <a:latin typeface="Aleo" panose="00000500000000000000" pitchFamily="2" charset="0"/>
              </a:rPr>
              <a:t>Højreklik på siden, og vælge Formater baggrund.</a:t>
            </a:r>
          </a:p>
          <a:p>
            <a:pPr>
              <a:lnSpc>
                <a:spcPts val="1400"/>
              </a:lnSpc>
            </a:pPr>
            <a:r>
              <a:rPr lang="da-DK" sz="800" dirty="0">
                <a:latin typeface="Aleo" panose="00000500000000000000" pitchFamily="2" charset="0"/>
              </a:rPr>
              <a:t>I panelet til højre, under ”Indsæt billede fra”, klikkes på Fil.</a:t>
            </a:r>
            <a:br>
              <a:rPr lang="da-DK" sz="800" dirty="0">
                <a:latin typeface="Aleo" panose="00000500000000000000" pitchFamily="2" charset="0"/>
              </a:rPr>
            </a:br>
            <a:r>
              <a:rPr lang="da-DK" sz="800" dirty="0">
                <a:latin typeface="Aleo" panose="00000500000000000000" pitchFamily="2" charset="0"/>
              </a:rPr>
              <a:t>Udvælg derefter det ønskede billede.</a:t>
            </a:r>
          </a:p>
        </p:txBody>
      </p:sp>
    </p:spTree>
    <p:extLst>
      <p:ext uri="{BB962C8B-B14F-4D97-AF65-F5344CB8AC3E}">
        <p14:creationId xmlns:p14="http://schemas.microsoft.com/office/powerpoint/2010/main" val="349981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_1_Print selv">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23D1CD7-DB5E-4612-BB84-FE1CB6B5F355}"/>
              </a:ext>
            </a:extLst>
          </p:cNvPr>
          <p:cNvGraphicFramePr>
            <a:graphicFrameLocks noChangeAspect="1"/>
          </p:cNvGraphicFramePr>
          <p:nvPr userDrawn="1">
            <p:custDataLst>
              <p:tags r:id="rId2"/>
            </p:custDataLst>
            <p:extLst>
              <p:ext uri="{D42A27DB-BD31-4B8C-83A1-F6EECF244321}">
                <p14:modId xmlns:p14="http://schemas.microsoft.com/office/powerpoint/2010/main" val="3890988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1" name="think-cell Slide" r:id="rId4" imgW="378" imgH="379" progId="TCLayout.ActiveDocument.1">
                  <p:embed/>
                </p:oleObj>
              </mc:Choice>
              <mc:Fallback>
                <p:oleObj name="think-cell Slide" r:id="rId4" imgW="378" imgH="379" progId="TCLayout.ActiveDocument.1">
                  <p:embed/>
                  <p:pic>
                    <p:nvPicPr>
                      <p:cNvPr id="6" name="Objekt 5" hidden="1">
                        <a:extLst>
                          <a:ext uri="{FF2B5EF4-FFF2-40B4-BE49-F238E27FC236}">
                            <a16:creationId xmlns:a16="http://schemas.microsoft.com/office/drawing/2014/main" id="{C23D1CD7-DB5E-4612-BB84-FE1CB6B5F3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ladsholder til sidefod 3">
            <a:extLst>
              <a:ext uri="{FF2B5EF4-FFF2-40B4-BE49-F238E27FC236}">
                <a16:creationId xmlns:a16="http://schemas.microsoft.com/office/drawing/2014/main" id="{91460DE6-1604-4AAD-9E47-F80F3C930B98}"/>
              </a:ext>
            </a:extLst>
          </p:cNvPr>
          <p:cNvSpPr>
            <a:spLocks noGrp="1"/>
          </p:cNvSpPr>
          <p:nvPr>
            <p:ph type="ftr" sz="quarter" idx="11"/>
          </p:nvPr>
        </p:nvSpPr>
        <p:spPr/>
        <p:txBody>
          <a:bodyPr/>
          <a:lstStyle/>
          <a:p>
            <a:r>
              <a:rPr lang="da-DK"/>
              <a:t>Dokumenttitel</a:t>
            </a:r>
            <a:endParaRPr lang="da-DK" dirty="0"/>
          </a:p>
        </p:txBody>
      </p:sp>
      <p:sp>
        <p:nvSpPr>
          <p:cNvPr id="5" name="Pladsholder til slidenummer 4" descr="Sidetal">
            <a:extLst>
              <a:ext uri="{FF2B5EF4-FFF2-40B4-BE49-F238E27FC236}">
                <a16:creationId xmlns:a16="http://schemas.microsoft.com/office/drawing/2014/main" id="{EBED2304-2C10-4315-85EC-584CA0E6F92D}"/>
              </a:ext>
            </a:extLst>
          </p:cNvPr>
          <p:cNvSpPr>
            <a:spLocks noGrp="1"/>
          </p:cNvSpPr>
          <p:nvPr>
            <p:ph type="sldNum" sz="quarter" idx="12"/>
          </p:nvPr>
        </p:nvSpPr>
        <p:spPr/>
        <p:txBody>
          <a:bodyPr/>
          <a:lstStyle/>
          <a:p>
            <a:fld id="{64F67F80-C6C5-4152-AE4F-047697E5A1AA}" type="slidenum">
              <a:rPr lang="da-DK" smtClean="0"/>
              <a:pPr/>
              <a:t>‹nr.›</a:t>
            </a:fld>
            <a:endParaRPr lang="da-DK" dirty="0"/>
          </a:p>
        </p:txBody>
      </p:sp>
      <p:sp>
        <p:nvSpPr>
          <p:cNvPr id="8" name="Pladsholder til tekst 7" descr="Overskrift">
            <a:extLst>
              <a:ext uri="{FF2B5EF4-FFF2-40B4-BE49-F238E27FC236}">
                <a16:creationId xmlns:a16="http://schemas.microsoft.com/office/drawing/2014/main" id="{487C27A3-6467-4E1E-B8C7-29866C37244B}"/>
              </a:ext>
            </a:extLst>
          </p:cNvPr>
          <p:cNvSpPr>
            <a:spLocks noGrp="1"/>
          </p:cNvSpPr>
          <p:nvPr>
            <p:ph type="body" sz="quarter" idx="13" hasCustomPrompt="1"/>
          </p:nvPr>
        </p:nvSpPr>
        <p:spPr>
          <a:xfrm>
            <a:off x="452438" y="3492500"/>
            <a:ext cx="3095626" cy="260350"/>
          </a:xfrm>
        </p:spPr>
        <p:txBody>
          <a:bodyPr>
            <a:noAutofit/>
          </a:bodyPr>
          <a:lstStyle>
            <a:lvl1pPr marL="0" indent="0">
              <a:buNone/>
              <a:defRPr sz="1200"/>
            </a:lvl1pPr>
            <a:lvl2pPr marL="266365" indent="0">
              <a:buNone/>
              <a:defRPr/>
            </a:lvl2pPr>
            <a:lvl3pPr marL="532730" indent="0">
              <a:buNone/>
              <a:defRPr/>
            </a:lvl3pPr>
            <a:lvl4pPr marL="799095" indent="0">
              <a:buNone/>
              <a:defRPr/>
            </a:lvl4pPr>
            <a:lvl5pPr marL="1065459" indent="0">
              <a:buNone/>
              <a:defRPr/>
            </a:lvl5pPr>
          </a:lstStyle>
          <a:p>
            <a:pPr lvl="0"/>
            <a:r>
              <a:rPr lang="da-DK" dirty="0"/>
              <a:t>Overskrift</a:t>
            </a:r>
          </a:p>
        </p:txBody>
      </p:sp>
      <p:sp>
        <p:nvSpPr>
          <p:cNvPr id="10" name="Pladsholder til tekst 9" descr="Tekst">
            <a:extLst>
              <a:ext uri="{FF2B5EF4-FFF2-40B4-BE49-F238E27FC236}">
                <a16:creationId xmlns:a16="http://schemas.microsoft.com/office/drawing/2014/main" id="{E570CBA0-7BF8-4407-8E27-9942198B76CC}"/>
              </a:ext>
            </a:extLst>
          </p:cNvPr>
          <p:cNvSpPr>
            <a:spLocks noGrp="1"/>
          </p:cNvSpPr>
          <p:nvPr>
            <p:ph type="body" sz="quarter" idx="14" hasCustomPrompt="1"/>
          </p:nvPr>
        </p:nvSpPr>
        <p:spPr>
          <a:xfrm>
            <a:off x="452438" y="3789363"/>
            <a:ext cx="4427537" cy="3136900"/>
          </a:xfrm>
        </p:spPr>
        <p:txBody>
          <a:bodyPr numCol="2" spcCol="180000"/>
          <a:lstStyle>
            <a:lvl1pPr marL="0" indent="0">
              <a:buNone/>
              <a:defRPr>
                <a:latin typeface="Aleo"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Tekst i to spalter</a:t>
            </a:r>
          </a:p>
        </p:txBody>
      </p:sp>
      <p:sp>
        <p:nvSpPr>
          <p:cNvPr id="12" name="Pladsholder til billede 11">
            <a:extLst>
              <a:ext uri="{FF2B5EF4-FFF2-40B4-BE49-F238E27FC236}">
                <a16:creationId xmlns:a16="http://schemas.microsoft.com/office/drawing/2014/main" id="{05F270A5-9FF3-4836-A8B6-792D32128202}"/>
              </a:ext>
            </a:extLst>
          </p:cNvPr>
          <p:cNvSpPr>
            <a:spLocks noGrp="1"/>
          </p:cNvSpPr>
          <p:nvPr>
            <p:ph type="pic" sz="quarter" idx="15"/>
          </p:nvPr>
        </p:nvSpPr>
        <p:spPr>
          <a:xfrm>
            <a:off x="452438" y="458788"/>
            <a:ext cx="4422774" cy="2573337"/>
          </a:xfrm>
        </p:spPr>
        <p:txBody>
          <a:bodyPr/>
          <a:lstStyle>
            <a:lvl1pPr marL="0" indent="0">
              <a:buNone/>
              <a:defRPr/>
            </a:lvl1pPr>
          </a:lstStyle>
          <a:p>
            <a:r>
              <a:rPr lang="da-DK" smtClean="0"/>
              <a:t>Klik på ikonet for at tilføje et billede</a:t>
            </a:r>
            <a:endParaRPr lang="da-DK" dirty="0"/>
          </a:p>
        </p:txBody>
      </p:sp>
      <p:sp>
        <p:nvSpPr>
          <p:cNvPr id="14" name="Pladsholder til tekst 13" descr="Billede tekst">
            <a:extLst>
              <a:ext uri="{FF2B5EF4-FFF2-40B4-BE49-F238E27FC236}">
                <a16:creationId xmlns:a16="http://schemas.microsoft.com/office/drawing/2014/main" id="{6920F11A-7E3B-474E-9CE9-D746C0D7939F}"/>
              </a:ext>
            </a:extLst>
          </p:cNvPr>
          <p:cNvSpPr>
            <a:spLocks noGrp="1"/>
          </p:cNvSpPr>
          <p:nvPr>
            <p:ph type="body" sz="quarter" idx="16" hasCustomPrompt="1"/>
          </p:nvPr>
        </p:nvSpPr>
        <p:spPr>
          <a:xfrm>
            <a:off x="452438" y="3076575"/>
            <a:ext cx="2665412" cy="252413"/>
          </a:xfrm>
        </p:spPr>
        <p:txBody>
          <a:bodyPr>
            <a:normAutofit/>
          </a:bodyPr>
          <a:lstStyle>
            <a:lvl1pPr marL="0" indent="0">
              <a:buNone/>
              <a:defRPr sz="800">
                <a:latin typeface="Montserrat" panose="00000500000000000000" pitchFamily="2" charset="0"/>
              </a:defRPr>
            </a:lvl1pPr>
            <a:lvl2pPr marL="266365" indent="0">
              <a:buNone/>
              <a:defRPr/>
            </a:lvl2pPr>
            <a:lvl3pPr marL="532730" indent="0">
              <a:buNone/>
              <a:defRPr/>
            </a:lvl3pPr>
            <a:lvl4pPr marL="799095" indent="0">
              <a:buNone/>
              <a:defRPr/>
            </a:lvl4pPr>
            <a:lvl5pPr marL="1065459" indent="0">
              <a:buNone/>
              <a:defRPr/>
            </a:lvl5pPr>
          </a:lstStyle>
          <a:p>
            <a:pPr lvl="0"/>
            <a:r>
              <a:rPr lang="da-DK" dirty="0"/>
              <a:t>Billedtekst</a:t>
            </a:r>
          </a:p>
        </p:txBody>
      </p:sp>
    </p:spTree>
    <p:extLst>
      <p:ext uri="{BB962C8B-B14F-4D97-AF65-F5344CB8AC3E}">
        <p14:creationId xmlns:p14="http://schemas.microsoft.com/office/powerpoint/2010/main" val="415929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ags" Target="../tags/tag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vmlDrawing" Target="../drawings/vmlDrawing20.v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1.emf"/><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oleObject" Target="../embeddings/oleObject20.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Overskrift"/>
          <p:cNvSpPr>
            <a:spLocks noGrp="1"/>
          </p:cNvSpPr>
          <p:nvPr>
            <p:ph type="title"/>
          </p:nvPr>
        </p:nvSpPr>
        <p:spPr>
          <a:xfrm>
            <a:off x="446041" y="2006701"/>
            <a:ext cx="4436315" cy="1330337"/>
          </a:xfrm>
          <a:prstGeom prst="rect">
            <a:avLst/>
          </a:prstGeom>
        </p:spPr>
        <p:txBody>
          <a:bodyPr vert="horz" lIns="0" tIns="0" rIns="0" bIns="0" rtlCol="0" anchor="t" anchorCtr="0">
            <a:noAutofit/>
          </a:bodyPr>
          <a:lstStyle/>
          <a:p>
            <a:r>
              <a:rPr lang="da-DK" dirty="0"/>
              <a:t>Klik for at redigere titeltypografien i masteren</a:t>
            </a:r>
            <a:endParaRPr lang="en-US" dirty="0"/>
          </a:p>
        </p:txBody>
      </p:sp>
      <p:sp>
        <p:nvSpPr>
          <p:cNvPr id="3" name="Text Placeholder 2" descr="Tekstinformation"/>
          <p:cNvSpPr>
            <a:spLocks noGrp="1"/>
          </p:cNvSpPr>
          <p:nvPr>
            <p:ph type="body" idx="1"/>
          </p:nvPr>
        </p:nvSpPr>
        <p:spPr>
          <a:xfrm>
            <a:off x="433416" y="4219504"/>
            <a:ext cx="4446559" cy="2457521"/>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Footer Placeholder 4"/>
          <p:cNvSpPr>
            <a:spLocks noGrp="1"/>
          </p:cNvSpPr>
          <p:nvPr>
            <p:ph type="ftr" sz="quarter" idx="3"/>
          </p:nvPr>
        </p:nvSpPr>
        <p:spPr>
          <a:xfrm>
            <a:off x="2663824" y="7120730"/>
            <a:ext cx="1927225" cy="213250"/>
          </a:xfrm>
          <a:prstGeom prst="rect">
            <a:avLst/>
          </a:prstGeom>
        </p:spPr>
        <p:txBody>
          <a:bodyPr vert="horz" lIns="0" tIns="0" rIns="0" bIns="0" rtlCol="0" anchor="t" anchorCtr="0"/>
          <a:lstStyle>
            <a:lvl1pPr algn="r">
              <a:defRPr sz="850">
                <a:solidFill>
                  <a:schemeClr val="tx1"/>
                </a:solidFill>
                <a:latin typeface="+mj-lt"/>
              </a:defRPr>
            </a:lvl1pPr>
          </a:lstStyle>
          <a:p>
            <a:r>
              <a:rPr lang="da-DK"/>
              <a:t>Dokumenttitel</a:t>
            </a:r>
            <a:endParaRPr lang="da-DK" dirty="0"/>
          </a:p>
        </p:txBody>
      </p:sp>
      <p:sp>
        <p:nvSpPr>
          <p:cNvPr id="6" name="Slide Number Placeholder 5" descr="Sidetal"/>
          <p:cNvSpPr>
            <a:spLocks noGrp="1"/>
          </p:cNvSpPr>
          <p:nvPr>
            <p:ph type="sldNum" sz="quarter" idx="4"/>
          </p:nvPr>
        </p:nvSpPr>
        <p:spPr>
          <a:xfrm>
            <a:off x="4591050" y="7121000"/>
            <a:ext cx="284599" cy="213250"/>
          </a:xfrm>
          <a:prstGeom prst="rect">
            <a:avLst/>
          </a:prstGeom>
        </p:spPr>
        <p:txBody>
          <a:bodyPr vert="horz" lIns="0" tIns="0" rIns="0" bIns="0" rtlCol="0" anchor="t" anchorCtr="0"/>
          <a:lstStyle>
            <a:lvl1pPr algn="r">
              <a:defRPr sz="850">
                <a:solidFill>
                  <a:schemeClr val="tx1"/>
                </a:solidFill>
                <a:latin typeface="+mj-lt"/>
              </a:defRPr>
            </a:lvl1pPr>
          </a:lstStyle>
          <a:p>
            <a:fld id="{64F67F80-C6C5-4152-AE4F-047697E5A1AA}" type="slidenum">
              <a:rPr lang="da-DK" smtClean="0"/>
              <a:pPr/>
              <a:t>‹nr.›</a:t>
            </a:fld>
            <a:endParaRPr lang="da-DK" dirty="0"/>
          </a:p>
        </p:txBody>
      </p:sp>
      <p:graphicFrame>
        <p:nvGraphicFramePr>
          <p:cNvPr id="7" name="Objekt 6" hidden="1">
            <a:extLst>
              <a:ext uri="{FF2B5EF4-FFF2-40B4-BE49-F238E27FC236}">
                <a16:creationId xmlns:a16="http://schemas.microsoft.com/office/drawing/2014/main" id="{98C18AB0-A92B-4F48-9298-3BBCFBB11109}"/>
              </a:ext>
            </a:extLst>
          </p:cNvPr>
          <p:cNvGraphicFramePr>
            <a:graphicFrameLocks noChangeAspect="1"/>
          </p:cNvGraphicFramePr>
          <p:nvPr userDrawn="1">
            <p:custDataLst>
              <p:tags r:id="rId21"/>
            </p:custDataLst>
            <p:extLst>
              <p:ext uri="{D42A27DB-BD31-4B8C-83A1-F6EECF244321}">
                <p14:modId xmlns:p14="http://schemas.microsoft.com/office/powerpoint/2010/main" val="1809319086"/>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1225" name="think-cell Slide" r:id="rId22" imgW="378" imgH="379" progId="TCLayout.ActiveDocument.1">
                  <p:embed/>
                </p:oleObj>
              </mc:Choice>
              <mc:Fallback>
                <p:oleObj name="think-cell Slide" r:id="rId22" imgW="378" imgH="379" progId="TCLayout.ActiveDocument.1">
                  <p:embed/>
                  <p:pic>
                    <p:nvPicPr>
                      <p:cNvPr id="7" name="Objekt 6" hidden="1">
                        <a:extLst>
                          <a:ext uri="{FF2B5EF4-FFF2-40B4-BE49-F238E27FC236}">
                            <a16:creationId xmlns:a16="http://schemas.microsoft.com/office/drawing/2014/main" id="{98C18AB0-A92B-4F48-9298-3BBCFBB11109}"/>
                          </a:ext>
                        </a:extLst>
                      </p:cNvPr>
                      <p:cNvPicPr/>
                      <p:nvPr/>
                    </p:nvPicPr>
                    <p:blipFill>
                      <a:blip r:embed="rId23"/>
                      <a:stretch>
                        <a:fillRect/>
                      </a:stretch>
                    </p:blipFill>
                    <p:spPr>
                      <a:xfrm>
                        <a:off x="1233" y="1212"/>
                        <a:ext cx="1234" cy="1212"/>
                      </a:xfrm>
                      <a:prstGeom prst="rect">
                        <a:avLst/>
                      </a:prstGeom>
                    </p:spPr>
                  </p:pic>
                </p:oleObj>
              </mc:Fallback>
            </mc:AlternateContent>
          </a:graphicData>
        </a:graphic>
      </p:graphicFrame>
      <p:sp>
        <p:nvSpPr>
          <p:cNvPr id="8" name="Rektangel 7">
            <a:extLst>
              <a:ext uri="{FF2B5EF4-FFF2-40B4-BE49-F238E27FC236}">
                <a16:creationId xmlns:a16="http://schemas.microsoft.com/office/drawing/2014/main" id="{EC290924-4F1F-493E-9F37-A7BEC224F85E}"/>
              </a:ext>
            </a:extLst>
          </p:cNvPr>
          <p:cNvSpPr/>
          <p:nvPr userDrawn="1"/>
        </p:nvSpPr>
        <p:spPr>
          <a:xfrm>
            <a:off x="0" y="0"/>
            <a:ext cx="532765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2CEA6318-3CAB-48A4-BAE3-3164879F7A07}"/>
              </a:ext>
            </a:extLst>
          </p:cNvPr>
          <p:cNvSpPr/>
          <p:nvPr userDrawn="1"/>
        </p:nvSpPr>
        <p:spPr>
          <a:xfrm>
            <a:off x="0" y="7343775"/>
            <a:ext cx="532765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E1760715-A642-46C6-960A-D665F77DF8AB}"/>
              </a:ext>
            </a:extLst>
          </p:cNvPr>
          <p:cNvSpPr/>
          <p:nvPr userDrawn="1"/>
        </p:nvSpPr>
        <p:spPr>
          <a:xfrm rot="16200000">
            <a:off x="-3672000" y="3671675"/>
            <a:ext cx="7560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extLst>
              <a:ext uri="{FF2B5EF4-FFF2-40B4-BE49-F238E27FC236}">
                <a16:creationId xmlns:a16="http://schemas.microsoft.com/office/drawing/2014/main" id="{19712D57-A9A1-4C30-BEAE-3E2612A61279}"/>
              </a:ext>
            </a:extLst>
          </p:cNvPr>
          <p:cNvSpPr/>
          <p:nvPr userDrawn="1"/>
        </p:nvSpPr>
        <p:spPr>
          <a:xfrm rot="16200000">
            <a:off x="1442925" y="3671675"/>
            <a:ext cx="7560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ekstfelt 12">
            <a:extLst>
              <a:ext uri="{FF2B5EF4-FFF2-40B4-BE49-F238E27FC236}">
                <a16:creationId xmlns:a16="http://schemas.microsoft.com/office/drawing/2014/main" id="{5540CBDD-1D12-488E-B946-0E850EBB3875}"/>
              </a:ext>
            </a:extLst>
          </p:cNvPr>
          <p:cNvSpPr txBox="1"/>
          <p:nvPr userDrawn="1"/>
        </p:nvSpPr>
        <p:spPr>
          <a:xfrm rot="16200000">
            <a:off x="-633122" y="418078"/>
            <a:ext cx="978799" cy="154658"/>
          </a:xfrm>
          <a:prstGeom prst="rect">
            <a:avLst/>
          </a:prstGeom>
          <a:noFill/>
        </p:spPr>
        <p:txBody>
          <a:bodyPr wrap="square" lIns="0" tIns="0" rIns="0" bIns="0" rtlCol="0">
            <a:spAutoFit/>
          </a:bodyPr>
          <a:lstStyle/>
          <a:p>
            <a:pPr>
              <a:lnSpc>
                <a:spcPts val="1400"/>
              </a:lnSpc>
            </a:pPr>
            <a:r>
              <a:rPr lang="da-DK" sz="800" b="1" dirty="0" err="1">
                <a:latin typeface="Aleo" panose="00000500000000000000" pitchFamily="2" charset="0"/>
              </a:rPr>
              <a:t>Sidetypen</a:t>
            </a:r>
            <a:r>
              <a:rPr lang="da-DK" sz="800" b="1" dirty="0">
                <a:latin typeface="Aleo" panose="00000500000000000000" pitchFamily="2" charset="0"/>
              </a:rPr>
              <a:t>: </a:t>
            </a:r>
            <a:r>
              <a:rPr lang="da-DK" sz="800" b="0" dirty="0">
                <a:latin typeface="Aleo" panose="00000500000000000000" pitchFamily="2" charset="0"/>
              </a:rPr>
              <a:t>Print Selv</a:t>
            </a:r>
          </a:p>
        </p:txBody>
      </p:sp>
    </p:spTree>
    <p:extLst>
      <p:ext uri="{BB962C8B-B14F-4D97-AF65-F5344CB8AC3E}">
        <p14:creationId xmlns:p14="http://schemas.microsoft.com/office/powerpoint/2010/main" val="2089129973"/>
      </p:ext>
    </p:extLst>
  </p:cSld>
  <p:clrMap bg1="lt1" tx1="dk1" bg2="lt2" tx2="dk2" accent1="accent1" accent2="accent2" accent3="accent3" accent4="accent4" accent5="accent5" accent6="accent6" hlink="hlink" folHlink="folHlink"/>
  <p:sldLayoutIdLst>
    <p:sldLayoutId id="2147483759" r:id="rId1"/>
    <p:sldLayoutId id="2147483778"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6" r:id="rId13"/>
    <p:sldLayoutId id="2147483771" r:id="rId14"/>
    <p:sldLayoutId id="2147483772" r:id="rId15"/>
    <p:sldLayoutId id="2147483773" r:id="rId16"/>
    <p:sldLayoutId id="2147483774" r:id="rId17"/>
    <p:sldLayoutId id="2147483775" r:id="rId18"/>
  </p:sldLayoutIdLst>
  <p:hf hdr="0" ftr="0" dt="0"/>
  <p:txStyles>
    <p:titleStyle>
      <a:lvl1pPr algn="l" defTabSz="532729" rtl="0" eaLnBrk="1" latinLnBrk="0" hangingPunct="1">
        <a:lnSpc>
          <a:spcPct val="90000"/>
        </a:lnSpc>
        <a:spcBef>
          <a:spcPct val="0"/>
        </a:spcBef>
        <a:buNone/>
        <a:defRPr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sz="1100"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sz="1100"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sz="1100"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sz="1100"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sz="1100"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9pPr>
    </p:bodyStyle>
    <p:otherStyle>
      <a:defPPr>
        <a:defRPr lang="en-US"/>
      </a:defPPr>
      <a:lvl1pPr marL="0" algn="l" defTabSz="532729" rtl="0" eaLnBrk="1" latinLnBrk="0" hangingPunct="1">
        <a:defRPr sz="1049" kern="1200">
          <a:solidFill>
            <a:schemeClr val="tx1"/>
          </a:solidFill>
          <a:latin typeface="+mn-lt"/>
          <a:ea typeface="+mn-ea"/>
          <a:cs typeface="+mn-cs"/>
        </a:defRPr>
      </a:lvl1pPr>
      <a:lvl2pPr marL="266365" algn="l" defTabSz="532729" rtl="0" eaLnBrk="1" latinLnBrk="0" hangingPunct="1">
        <a:defRPr sz="1049" kern="1200">
          <a:solidFill>
            <a:schemeClr val="tx1"/>
          </a:solidFill>
          <a:latin typeface="+mn-lt"/>
          <a:ea typeface="+mn-ea"/>
          <a:cs typeface="+mn-cs"/>
        </a:defRPr>
      </a:lvl2pPr>
      <a:lvl3pPr marL="532729" algn="l" defTabSz="532729" rtl="0" eaLnBrk="1" latinLnBrk="0" hangingPunct="1">
        <a:defRPr sz="1049" kern="1200">
          <a:solidFill>
            <a:schemeClr val="tx1"/>
          </a:solidFill>
          <a:latin typeface="+mn-lt"/>
          <a:ea typeface="+mn-ea"/>
          <a:cs typeface="+mn-cs"/>
        </a:defRPr>
      </a:lvl3pPr>
      <a:lvl4pPr marL="799094" algn="l" defTabSz="532729" rtl="0" eaLnBrk="1" latinLnBrk="0" hangingPunct="1">
        <a:defRPr sz="1049" kern="1200">
          <a:solidFill>
            <a:schemeClr val="tx1"/>
          </a:solidFill>
          <a:latin typeface="+mn-lt"/>
          <a:ea typeface="+mn-ea"/>
          <a:cs typeface="+mn-cs"/>
        </a:defRPr>
      </a:lvl4pPr>
      <a:lvl5pPr marL="1065459" algn="l" defTabSz="532729" rtl="0" eaLnBrk="1" latinLnBrk="0" hangingPunct="1">
        <a:defRPr sz="1049" kern="1200">
          <a:solidFill>
            <a:schemeClr val="tx1"/>
          </a:solidFill>
          <a:latin typeface="+mn-lt"/>
          <a:ea typeface="+mn-ea"/>
          <a:cs typeface="+mn-cs"/>
        </a:defRPr>
      </a:lvl5pPr>
      <a:lvl6pPr marL="1331824" algn="l" defTabSz="532729" rtl="0" eaLnBrk="1" latinLnBrk="0" hangingPunct="1">
        <a:defRPr sz="1049" kern="1200">
          <a:solidFill>
            <a:schemeClr val="tx1"/>
          </a:solidFill>
          <a:latin typeface="+mn-lt"/>
          <a:ea typeface="+mn-ea"/>
          <a:cs typeface="+mn-cs"/>
        </a:defRPr>
      </a:lvl6pPr>
      <a:lvl7pPr marL="1598188" algn="l" defTabSz="532729" rtl="0" eaLnBrk="1" latinLnBrk="0" hangingPunct="1">
        <a:defRPr sz="1049" kern="1200">
          <a:solidFill>
            <a:schemeClr val="tx1"/>
          </a:solidFill>
          <a:latin typeface="+mn-lt"/>
          <a:ea typeface="+mn-ea"/>
          <a:cs typeface="+mn-cs"/>
        </a:defRPr>
      </a:lvl7pPr>
      <a:lvl8pPr marL="1864553" algn="l" defTabSz="532729" rtl="0" eaLnBrk="1" latinLnBrk="0" hangingPunct="1">
        <a:defRPr sz="1049" kern="1200">
          <a:solidFill>
            <a:schemeClr val="tx1"/>
          </a:solidFill>
          <a:latin typeface="+mn-lt"/>
          <a:ea typeface="+mn-ea"/>
          <a:cs typeface="+mn-cs"/>
        </a:defRPr>
      </a:lvl8pPr>
      <a:lvl9pPr marL="2130918" algn="l" defTabSz="532729" rtl="0" eaLnBrk="1" latinLnBrk="0" hangingPunct="1">
        <a:defRPr sz="104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1674">
          <p15:clr>
            <a:srgbClr val="F26B43"/>
          </p15:clr>
        </p15:guide>
        <p15:guide id="3" pos="1397">
          <p15:clr>
            <a:srgbClr val="F26B43"/>
          </p15:clr>
        </p15:guide>
        <p15:guide id="4" pos="1973">
          <p15:clr>
            <a:srgbClr val="F26B43"/>
          </p15:clr>
        </p15:guide>
        <p15:guide id="5" pos="1118">
          <p15:clr>
            <a:srgbClr val="F26B43"/>
          </p15:clr>
        </p15:guide>
        <p15:guide id="6" pos="2235">
          <p15:clr>
            <a:srgbClr val="F26B43"/>
          </p15:clr>
        </p15:guide>
        <p15:guide id="7" pos="279">
          <p15:clr>
            <a:srgbClr val="F26B43"/>
          </p15:clr>
        </p15:guide>
        <p15:guide id="8" pos="3074">
          <p15:clr>
            <a:srgbClr val="F26B43"/>
          </p15:clr>
        </p15:guide>
        <p15:guide id="9" orient="horz" pos="283">
          <p15:clr>
            <a:srgbClr val="F26B43"/>
          </p15:clr>
        </p15:guide>
        <p15:guide id="10" pos="1542">
          <p15:clr>
            <a:srgbClr val="F26B43"/>
          </p15:clr>
        </p15:guide>
        <p15:guide id="11" pos="1814">
          <p15:clr>
            <a:srgbClr val="F26B43"/>
          </p15:clr>
        </p15:guide>
        <p15:guide id="12" pos="136">
          <p15:clr>
            <a:srgbClr val="F26B43"/>
          </p15:clr>
        </p15:guide>
        <p15:guide id="13" pos="3215">
          <p15:clr>
            <a:srgbClr val="F26B43"/>
          </p15:clr>
        </p15:guide>
        <p15:guide id="14" orient="horz" pos="561">
          <p15:clr>
            <a:srgbClr val="F26B43"/>
          </p15:clr>
        </p15:guide>
        <p15:guide id="15" orient="horz" pos="839">
          <p15:clr>
            <a:srgbClr val="F26B43"/>
          </p15:clr>
        </p15:guide>
        <p15:guide id="16" orient="horz" pos="1116">
          <p15:clr>
            <a:srgbClr val="F26B43"/>
          </p15:clr>
        </p15:guide>
        <p15:guide id="17" orient="horz" pos="3648">
          <p15:clr>
            <a:srgbClr val="F26B43"/>
          </p15:clr>
        </p15:guide>
        <p15:guide id="18" orient="horz" pos="3926">
          <p15:clr>
            <a:srgbClr val="F26B43"/>
          </p15:clr>
        </p15:guide>
        <p15:guide id="19" orient="horz" pos="4206">
          <p15:clr>
            <a:srgbClr val="F26B43"/>
          </p15:clr>
        </p15:guide>
        <p15:guide id="20" orient="horz" pos="4484">
          <p15:clr>
            <a:srgbClr val="F26B43"/>
          </p15:clr>
        </p15:guide>
        <p15:guide id="21" orient="horz" pos="4620">
          <p15:clr>
            <a:srgbClr val="F26B43"/>
          </p15:clr>
        </p15:guide>
        <p15:guide id="22" orient="horz" pos="141">
          <p15:clr>
            <a:srgbClr val="F26B43"/>
          </p15:clr>
        </p15:guide>
        <p15:guide id="23" orient="horz" pos="1544">
          <p15:clr>
            <a:srgbClr val="F26B43"/>
          </p15:clr>
        </p15:guide>
        <p15:guide id="24" orient="horz" pos="2102">
          <p15:clr>
            <a:srgbClr val="F26B43"/>
          </p15:clr>
        </p15:guide>
        <p15:guide id="25" orient="horz" pos="2658">
          <p15:clr>
            <a:srgbClr val="F26B43"/>
          </p15:clr>
        </p15:guide>
        <p15:guide id="26" orient="horz" pos="2934">
          <p15:clr>
            <a:srgbClr val="F26B43"/>
          </p15:clr>
        </p15:guide>
        <p15:guide id="27" orient="horz" pos="12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041" y="2006701"/>
            <a:ext cx="4436315" cy="1330337"/>
          </a:xfrm>
          <a:prstGeom prst="rect">
            <a:avLst/>
          </a:prstGeom>
        </p:spPr>
        <p:txBody>
          <a:bodyPr vert="horz" lIns="0" tIns="0" rIns="0" bIns="0" rtlCol="0" anchor="t" anchorCtr="0">
            <a:noAutofit/>
          </a:bodyPr>
          <a:lstStyle/>
          <a:p>
            <a:r>
              <a:rPr lang="da-DK" dirty="0"/>
              <a:t>Klik for at redigere titeltypografien i masteren</a:t>
            </a:r>
            <a:endParaRPr lang="en-US" dirty="0"/>
          </a:p>
        </p:txBody>
      </p:sp>
      <p:sp>
        <p:nvSpPr>
          <p:cNvPr id="3" name="Text Placeholder 2"/>
          <p:cNvSpPr>
            <a:spLocks noGrp="1"/>
          </p:cNvSpPr>
          <p:nvPr>
            <p:ph type="body" idx="1"/>
          </p:nvPr>
        </p:nvSpPr>
        <p:spPr>
          <a:xfrm>
            <a:off x="433416" y="4219504"/>
            <a:ext cx="4446559" cy="2457521"/>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Footer Placeholder 4"/>
          <p:cNvSpPr>
            <a:spLocks noGrp="1"/>
          </p:cNvSpPr>
          <p:nvPr>
            <p:ph type="ftr" sz="quarter" idx="3"/>
          </p:nvPr>
        </p:nvSpPr>
        <p:spPr>
          <a:xfrm>
            <a:off x="2663824" y="7120730"/>
            <a:ext cx="1927225" cy="213250"/>
          </a:xfrm>
          <a:prstGeom prst="rect">
            <a:avLst/>
          </a:prstGeom>
        </p:spPr>
        <p:txBody>
          <a:bodyPr vert="horz" lIns="0" tIns="0" rIns="0" bIns="0" rtlCol="0" anchor="t" anchorCtr="0"/>
          <a:lstStyle>
            <a:lvl1pPr algn="r">
              <a:defRPr sz="850">
                <a:solidFill>
                  <a:schemeClr val="tx1"/>
                </a:solidFill>
                <a:latin typeface="+mj-lt"/>
              </a:defRPr>
            </a:lvl1pPr>
          </a:lstStyle>
          <a:p>
            <a:r>
              <a:rPr lang="da-DK"/>
              <a:t>Dokumenttitel</a:t>
            </a:r>
            <a:endParaRPr lang="da-DK" dirty="0"/>
          </a:p>
        </p:txBody>
      </p:sp>
      <p:sp>
        <p:nvSpPr>
          <p:cNvPr id="6" name="Slide Number Placeholder 5"/>
          <p:cNvSpPr>
            <a:spLocks noGrp="1"/>
          </p:cNvSpPr>
          <p:nvPr>
            <p:ph type="sldNum" sz="quarter" idx="4"/>
          </p:nvPr>
        </p:nvSpPr>
        <p:spPr>
          <a:xfrm>
            <a:off x="4591050" y="7121000"/>
            <a:ext cx="284599" cy="213250"/>
          </a:xfrm>
          <a:prstGeom prst="rect">
            <a:avLst/>
          </a:prstGeom>
        </p:spPr>
        <p:txBody>
          <a:bodyPr vert="horz" lIns="0" tIns="0" rIns="0" bIns="0" rtlCol="0" anchor="t" anchorCtr="0"/>
          <a:lstStyle>
            <a:lvl1pPr algn="r">
              <a:defRPr sz="850">
                <a:solidFill>
                  <a:schemeClr val="tx1"/>
                </a:solidFill>
                <a:latin typeface="+mj-lt"/>
              </a:defRPr>
            </a:lvl1pPr>
          </a:lstStyle>
          <a:p>
            <a:fld id="{64F67F80-C6C5-4152-AE4F-047697E5A1AA}" type="slidenum">
              <a:rPr lang="da-DK" smtClean="0"/>
              <a:pPr/>
              <a:t>‹nr.›</a:t>
            </a:fld>
            <a:endParaRPr lang="da-DK" dirty="0"/>
          </a:p>
        </p:txBody>
      </p:sp>
      <p:graphicFrame>
        <p:nvGraphicFramePr>
          <p:cNvPr id="7" name="Objekt 6" hidden="1">
            <a:extLst>
              <a:ext uri="{FF2B5EF4-FFF2-40B4-BE49-F238E27FC236}">
                <a16:creationId xmlns:a16="http://schemas.microsoft.com/office/drawing/2014/main" id="{98C18AB0-A92B-4F48-9298-3BBCFBB11109}"/>
              </a:ext>
            </a:extLst>
          </p:cNvPr>
          <p:cNvGraphicFramePr>
            <a:graphicFrameLocks noChangeAspect="1"/>
          </p:cNvGraphicFramePr>
          <p:nvPr userDrawn="1">
            <p:custDataLst>
              <p:tags r:id="rId21"/>
            </p:custDataLst>
            <p:extLst>
              <p:ext uri="{D42A27DB-BD31-4B8C-83A1-F6EECF244321}">
                <p14:modId xmlns:p14="http://schemas.microsoft.com/office/powerpoint/2010/main" val="1145130243"/>
              </p:ext>
            </p:extLst>
          </p:nvPr>
        </p:nvGraphicFramePr>
        <p:xfrm>
          <a:off x="1233" y="1212"/>
          <a:ext cx="1234" cy="1212"/>
        </p:xfrm>
        <a:graphic>
          <a:graphicData uri="http://schemas.openxmlformats.org/presentationml/2006/ole">
            <mc:AlternateContent xmlns:mc="http://schemas.openxmlformats.org/markup-compatibility/2006">
              <mc:Choice xmlns:v="urn:schemas-microsoft-com:vml" Requires="v">
                <p:oleObj spid="_x0000_s20681" name="think-cell Slide" r:id="rId22" imgW="378" imgH="379" progId="TCLayout.ActiveDocument.1">
                  <p:embed/>
                </p:oleObj>
              </mc:Choice>
              <mc:Fallback>
                <p:oleObj name="think-cell Slide" r:id="rId22" imgW="378" imgH="379" progId="TCLayout.ActiveDocument.1">
                  <p:embed/>
                  <p:pic>
                    <p:nvPicPr>
                      <p:cNvPr id="8" name="Objekt 7" hidden="1">
                        <a:extLst>
                          <a:ext uri="{FF2B5EF4-FFF2-40B4-BE49-F238E27FC236}">
                            <a16:creationId xmlns:a16="http://schemas.microsoft.com/office/drawing/2014/main" id="{AD5FD37F-0132-4A8C-A8D0-3DA17B46D08C}"/>
                          </a:ext>
                        </a:extLst>
                      </p:cNvPr>
                      <p:cNvPicPr/>
                      <p:nvPr/>
                    </p:nvPicPr>
                    <p:blipFill>
                      <a:blip r:embed="rId23"/>
                      <a:stretch>
                        <a:fillRect/>
                      </a:stretch>
                    </p:blipFill>
                    <p:spPr>
                      <a:xfrm>
                        <a:off x="1233" y="1212"/>
                        <a:ext cx="1234" cy="1212"/>
                      </a:xfrm>
                      <a:prstGeom prst="rect">
                        <a:avLst/>
                      </a:prstGeom>
                    </p:spPr>
                  </p:pic>
                </p:oleObj>
              </mc:Fallback>
            </mc:AlternateContent>
          </a:graphicData>
        </a:graphic>
      </p:graphicFrame>
      <p:sp>
        <p:nvSpPr>
          <p:cNvPr id="8" name="Tekstfelt 7">
            <a:extLst>
              <a:ext uri="{FF2B5EF4-FFF2-40B4-BE49-F238E27FC236}">
                <a16:creationId xmlns:a16="http://schemas.microsoft.com/office/drawing/2014/main" id="{D045145B-9A9C-4490-8704-07640E845E52}"/>
              </a:ext>
            </a:extLst>
          </p:cNvPr>
          <p:cNvSpPr txBox="1"/>
          <p:nvPr userDrawn="1"/>
        </p:nvSpPr>
        <p:spPr>
          <a:xfrm rot="16200000">
            <a:off x="-633122" y="418078"/>
            <a:ext cx="978799" cy="154658"/>
          </a:xfrm>
          <a:prstGeom prst="rect">
            <a:avLst/>
          </a:prstGeom>
          <a:noFill/>
        </p:spPr>
        <p:txBody>
          <a:bodyPr wrap="square" lIns="0" tIns="0" rIns="0" bIns="0" rtlCol="0">
            <a:spAutoFit/>
          </a:bodyPr>
          <a:lstStyle/>
          <a:p>
            <a:pPr algn="r">
              <a:lnSpc>
                <a:spcPts val="1400"/>
              </a:lnSpc>
            </a:pPr>
            <a:r>
              <a:rPr lang="da-DK" sz="800" b="1" dirty="0" err="1">
                <a:latin typeface="Aleo" panose="00000500000000000000" pitchFamily="2" charset="0"/>
              </a:rPr>
              <a:t>Sidetypen</a:t>
            </a:r>
            <a:r>
              <a:rPr lang="da-DK" sz="800" b="1" dirty="0">
                <a:latin typeface="Aleo" panose="00000500000000000000" pitchFamily="2" charset="0"/>
              </a:rPr>
              <a:t>: </a:t>
            </a:r>
            <a:r>
              <a:rPr lang="da-DK" sz="800" b="0" dirty="0">
                <a:latin typeface="Aleo" panose="00000500000000000000" pitchFamily="2" charset="0"/>
              </a:rPr>
              <a:t>Til tryk</a:t>
            </a:r>
          </a:p>
        </p:txBody>
      </p:sp>
    </p:spTree>
    <p:extLst>
      <p:ext uri="{BB962C8B-B14F-4D97-AF65-F5344CB8AC3E}">
        <p14:creationId xmlns:p14="http://schemas.microsoft.com/office/powerpoint/2010/main" val="589721919"/>
      </p:ext>
    </p:extLst>
  </p:cSld>
  <p:clrMap bg1="lt1" tx1="dk1" bg2="lt2" tx2="dk2" accent1="accent1" accent2="accent2" accent3="accent3" accent4="accent4" accent5="accent5" accent6="accent6" hlink="hlink" folHlink="folHlink"/>
  <p:sldLayoutIdLst>
    <p:sldLayoutId id="2147483705" r:id="rId1"/>
    <p:sldLayoutId id="2147483779" r:id="rId2"/>
    <p:sldLayoutId id="2147483685" r:id="rId3"/>
    <p:sldLayoutId id="2147483686" r:id="rId4"/>
    <p:sldLayoutId id="2147483687" r:id="rId5"/>
    <p:sldLayoutId id="2147483673" r:id="rId6"/>
    <p:sldLayoutId id="2147483706" r:id="rId7"/>
    <p:sldLayoutId id="2147483711" r:id="rId8"/>
    <p:sldLayoutId id="2147483731" r:id="rId9"/>
    <p:sldLayoutId id="2147483746" r:id="rId10"/>
    <p:sldLayoutId id="2147483708" r:id="rId11"/>
    <p:sldLayoutId id="2147483747" r:id="rId12"/>
    <p:sldLayoutId id="2147483777" r:id="rId13"/>
    <p:sldLayoutId id="2147483709" r:id="rId14"/>
    <p:sldLayoutId id="2147483730" r:id="rId15"/>
    <p:sldLayoutId id="2147483710" r:id="rId16"/>
    <p:sldLayoutId id="2147483725" r:id="rId17"/>
    <p:sldLayoutId id="2147483726" r:id="rId18"/>
  </p:sldLayoutIdLst>
  <p:hf hdr="0" ftr="0" dt="0"/>
  <p:txStyles>
    <p:titleStyle>
      <a:lvl1pPr algn="l" defTabSz="532729" rtl="0" eaLnBrk="1" latinLnBrk="0" hangingPunct="1">
        <a:lnSpc>
          <a:spcPct val="90000"/>
        </a:lnSpc>
        <a:spcBef>
          <a:spcPct val="0"/>
        </a:spcBef>
        <a:buNone/>
        <a:defRPr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sz="1100"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sz="1100"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sz="1100"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sz="1100"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sz="1100"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9pPr>
    </p:bodyStyle>
    <p:otherStyle>
      <a:defPPr>
        <a:defRPr lang="en-US"/>
      </a:defPPr>
      <a:lvl1pPr marL="0" algn="l" defTabSz="532729" rtl="0" eaLnBrk="1" latinLnBrk="0" hangingPunct="1">
        <a:defRPr sz="1049" kern="1200">
          <a:solidFill>
            <a:schemeClr val="tx1"/>
          </a:solidFill>
          <a:latin typeface="+mn-lt"/>
          <a:ea typeface="+mn-ea"/>
          <a:cs typeface="+mn-cs"/>
        </a:defRPr>
      </a:lvl1pPr>
      <a:lvl2pPr marL="266365" algn="l" defTabSz="532729" rtl="0" eaLnBrk="1" latinLnBrk="0" hangingPunct="1">
        <a:defRPr sz="1049" kern="1200">
          <a:solidFill>
            <a:schemeClr val="tx1"/>
          </a:solidFill>
          <a:latin typeface="+mn-lt"/>
          <a:ea typeface="+mn-ea"/>
          <a:cs typeface="+mn-cs"/>
        </a:defRPr>
      </a:lvl2pPr>
      <a:lvl3pPr marL="532729" algn="l" defTabSz="532729" rtl="0" eaLnBrk="1" latinLnBrk="0" hangingPunct="1">
        <a:defRPr sz="1049" kern="1200">
          <a:solidFill>
            <a:schemeClr val="tx1"/>
          </a:solidFill>
          <a:latin typeface="+mn-lt"/>
          <a:ea typeface="+mn-ea"/>
          <a:cs typeface="+mn-cs"/>
        </a:defRPr>
      </a:lvl3pPr>
      <a:lvl4pPr marL="799094" algn="l" defTabSz="532729" rtl="0" eaLnBrk="1" latinLnBrk="0" hangingPunct="1">
        <a:defRPr sz="1049" kern="1200">
          <a:solidFill>
            <a:schemeClr val="tx1"/>
          </a:solidFill>
          <a:latin typeface="+mn-lt"/>
          <a:ea typeface="+mn-ea"/>
          <a:cs typeface="+mn-cs"/>
        </a:defRPr>
      </a:lvl4pPr>
      <a:lvl5pPr marL="1065459" algn="l" defTabSz="532729" rtl="0" eaLnBrk="1" latinLnBrk="0" hangingPunct="1">
        <a:defRPr sz="1049" kern="1200">
          <a:solidFill>
            <a:schemeClr val="tx1"/>
          </a:solidFill>
          <a:latin typeface="+mn-lt"/>
          <a:ea typeface="+mn-ea"/>
          <a:cs typeface="+mn-cs"/>
        </a:defRPr>
      </a:lvl5pPr>
      <a:lvl6pPr marL="1331824" algn="l" defTabSz="532729" rtl="0" eaLnBrk="1" latinLnBrk="0" hangingPunct="1">
        <a:defRPr sz="1049" kern="1200">
          <a:solidFill>
            <a:schemeClr val="tx1"/>
          </a:solidFill>
          <a:latin typeface="+mn-lt"/>
          <a:ea typeface="+mn-ea"/>
          <a:cs typeface="+mn-cs"/>
        </a:defRPr>
      </a:lvl6pPr>
      <a:lvl7pPr marL="1598188" algn="l" defTabSz="532729" rtl="0" eaLnBrk="1" latinLnBrk="0" hangingPunct="1">
        <a:defRPr sz="1049" kern="1200">
          <a:solidFill>
            <a:schemeClr val="tx1"/>
          </a:solidFill>
          <a:latin typeface="+mn-lt"/>
          <a:ea typeface="+mn-ea"/>
          <a:cs typeface="+mn-cs"/>
        </a:defRPr>
      </a:lvl7pPr>
      <a:lvl8pPr marL="1864553" algn="l" defTabSz="532729" rtl="0" eaLnBrk="1" latinLnBrk="0" hangingPunct="1">
        <a:defRPr sz="1049" kern="1200">
          <a:solidFill>
            <a:schemeClr val="tx1"/>
          </a:solidFill>
          <a:latin typeface="+mn-lt"/>
          <a:ea typeface="+mn-ea"/>
          <a:cs typeface="+mn-cs"/>
        </a:defRPr>
      </a:lvl8pPr>
      <a:lvl9pPr marL="2130918" algn="l" defTabSz="532729" rtl="0" eaLnBrk="1" latinLnBrk="0" hangingPunct="1">
        <a:defRPr sz="104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1674" userDrawn="1">
          <p15:clr>
            <a:srgbClr val="F26B43"/>
          </p15:clr>
        </p15:guide>
        <p15:guide id="3" pos="1397" userDrawn="1">
          <p15:clr>
            <a:srgbClr val="F26B43"/>
          </p15:clr>
        </p15:guide>
        <p15:guide id="4" pos="1958" userDrawn="1">
          <p15:clr>
            <a:srgbClr val="F26B43"/>
          </p15:clr>
        </p15:guide>
        <p15:guide id="5" pos="1118" userDrawn="1">
          <p15:clr>
            <a:srgbClr val="F26B43"/>
          </p15:clr>
        </p15:guide>
        <p15:guide id="6" pos="2235" userDrawn="1">
          <p15:clr>
            <a:srgbClr val="F26B43"/>
          </p15:clr>
        </p15:guide>
        <p15:guide id="7" pos="279" userDrawn="1">
          <p15:clr>
            <a:srgbClr val="F26B43"/>
          </p15:clr>
        </p15:guide>
        <p15:guide id="8" pos="3074" userDrawn="1">
          <p15:clr>
            <a:srgbClr val="F26B43"/>
          </p15:clr>
        </p15:guide>
        <p15:guide id="9" orient="horz" pos="283" userDrawn="1">
          <p15:clr>
            <a:srgbClr val="F26B43"/>
          </p15:clr>
        </p15:guide>
        <p15:guide id="10" pos="1542" userDrawn="1">
          <p15:clr>
            <a:srgbClr val="F26B43"/>
          </p15:clr>
        </p15:guide>
        <p15:guide id="11" pos="1814" userDrawn="1">
          <p15:clr>
            <a:srgbClr val="F26B43"/>
          </p15:clr>
        </p15:guide>
        <p15:guide id="12" pos="136" userDrawn="1">
          <p15:clr>
            <a:srgbClr val="F26B43"/>
          </p15:clr>
        </p15:guide>
        <p15:guide id="13" pos="3215" userDrawn="1">
          <p15:clr>
            <a:srgbClr val="F26B43"/>
          </p15:clr>
        </p15:guide>
        <p15:guide id="14" orient="horz" pos="561" userDrawn="1">
          <p15:clr>
            <a:srgbClr val="F26B43"/>
          </p15:clr>
        </p15:guide>
        <p15:guide id="15" orient="horz" pos="839" userDrawn="1">
          <p15:clr>
            <a:srgbClr val="F26B43"/>
          </p15:clr>
        </p15:guide>
        <p15:guide id="16" orient="horz" pos="1116" userDrawn="1">
          <p15:clr>
            <a:srgbClr val="F26B43"/>
          </p15:clr>
        </p15:guide>
        <p15:guide id="17" orient="horz" pos="3648" userDrawn="1">
          <p15:clr>
            <a:srgbClr val="F26B43"/>
          </p15:clr>
        </p15:guide>
        <p15:guide id="18" orient="horz" pos="3926" userDrawn="1">
          <p15:clr>
            <a:srgbClr val="F26B43"/>
          </p15:clr>
        </p15:guide>
        <p15:guide id="19" orient="horz" pos="4206" userDrawn="1">
          <p15:clr>
            <a:srgbClr val="F26B43"/>
          </p15:clr>
        </p15:guide>
        <p15:guide id="20" orient="horz" pos="4484" userDrawn="1">
          <p15:clr>
            <a:srgbClr val="F26B43"/>
          </p15:clr>
        </p15:guide>
        <p15:guide id="21" orient="horz" pos="4620" userDrawn="1">
          <p15:clr>
            <a:srgbClr val="F26B43"/>
          </p15:clr>
        </p15:guide>
        <p15:guide id="22" orient="horz" pos="141" userDrawn="1">
          <p15:clr>
            <a:srgbClr val="F26B43"/>
          </p15:clr>
        </p15:guide>
        <p15:guide id="23" orient="horz" pos="1544" userDrawn="1">
          <p15:clr>
            <a:srgbClr val="F26B43"/>
          </p15:clr>
        </p15:guide>
        <p15:guide id="24" orient="horz" pos="2102" userDrawn="1">
          <p15:clr>
            <a:srgbClr val="F26B43"/>
          </p15:clr>
        </p15:guide>
        <p15:guide id="25" orient="horz" pos="2658" userDrawn="1">
          <p15:clr>
            <a:srgbClr val="F26B43"/>
          </p15:clr>
        </p15:guide>
        <p15:guide id="26" orient="horz" pos="2934" userDrawn="1">
          <p15:clr>
            <a:srgbClr val="F26B43"/>
          </p15:clr>
        </p15:guide>
        <p15:guide id="27" orient="horz" pos="12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gundsoeomsorgscenter.roskilde.dk/da-dk/begivenheder/"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6000" r="-56000"/>
          </a:stretch>
        </a:blip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66DAAE9-7EFB-410F-BBDE-41DD202958DF}"/>
              </a:ext>
            </a:extLst>
          </p:cNvPr>
          <p:cNvGraphicFramePr>
            <a:graphicFrameLocks noChangeAspect="1"/>
          </p:cNvGraphicFramePr>
          <p:nvPr>
            <p:custDataLst>
              <p:tags r:id="rId2"/>
            </p:custDataLst>
            <p:extLst>
              <p:ext uri="{D42A27DB-BD31-4B8C-83A1-F6EECF244321}">
                <p14:modId xmlns:p14="http://schemas.microsoft.com/office/powerpoint/2010/main" val="3002950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188" name="think-cell Slide" r:id="rId5" imgW="378" imgH="379" progId="TCLayout.ActiveDocument.1">
                  <p:embed/>
                </p:oleObj>
              </mc:Choice>
              <mc:Fallback>
                <p:oleObj name="think-cell Slide" r:id="rId5" imgW="378" imgH="37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Undertitel 4"/>
          <p:cNvSpPr>
            <a:spLocks noGrp="1"/>
          </p:cNvSpPr>
          <p:nvPr>
            <p:ph type="subTitle" idx="1"/>
          </p:nvPr>
        </p:nvSpPr>
        <p:spPr>
          <a:xfrm>
            <a:off x="495299" y="6116715"/>
            <a:ext cx="2976609" cy="1296139"/>
          </a:xfrm>
        </p:spPr>
        <p:txBody>
          <a:bodyPr>
            <a:noAutofit/>
          </a:bodyPr>
          <a:lstStyle/>
          <a:p>
            <a:r>
              <a:rPr lang="da-DK" sz="1600" b="1" dirty="0" smtClean="0">
                <a:solidFill>
                  <a:srgbClr val="7030A0"/>
                </a:solidFill>
              </a:rPr>
              <a:t>Gundsø Omsorgscenter</a:t>
            </a:r>
          </a:p>
          <a:p>
            <a:r>
              <a:rPr lang="da-DK" dirty="0" smtClean="0"/>
              <a:t>Gundsølillevej </a:t>
            </a:r>
            <a:r>
              <a:rPr lang="da-DK" dirty="0"/>
              <a:t>6</a:t>
            </a:r>
          </a:p>
          <a:p>
            <a:r>
              <a:rPr lang="da-DK" dirty="0"/>
              <a:t>4000 Roskilde</a:t>
            </a:r>
          </a:p>
          <a:p>
            <a:endParaRPr lang="da-DK" sz="1600" b="1" dirty="0">
              <a:solidFill>
                <a:srgbClr val="7030A0"/>
              </a:solidFill>
            </a:endParaRPr>
          </a:p>
          <a:p>
            <a:endParaRPr lang="da-DK" sz="1600" dirty="0"/>
          </a:p>
          <a:p>
            <a:r>
              <a:rPr lang="da-DK" sz="1600" dirty="0"/>
              <a:t> </a:t>
            </a:r>
          </a:p>
        </p:txBody>
      </p:sp>
      <p:sp>
        <p:nvSpPr>
          <p:cNvPr id="4" name="Titel 3"/>
          <p:cNvSpPr>
            <a:spLocks noGrp="1"/>
          </p:cNvSpPr>
          <p:nvPr>
            <p:ph type="title"/>
          </p:nvPr>
        </p:nvSpPr>
        <p:spPr>
          <a:xfrm>
            <a:off x="495299" y="1074394"/>
            <a:ext cx="4507051" cy="1641374"/>
          </a:xfrm>
        </p:spPr>
        <p:txBody>
          <a:bodyPr/>
          <a:lstStyle/>
          <a:p>
            <a:r>
              <a:rPr lang="da-DK" sz="3200" dirty="0" smtClean="0"/>
              <a:t>Velkommen til </a:t>
            </a:r>
            <a:r>
              <a:rPr lang="da-DK" sz="3200" dirty="0"/>
              <a:t/>
            </a:r>
            <a:br>
              <a:rPr lang="da-DK" sz="3200" dirty="0"/>
            </a:br>
            <a:r>
              <a:rPr lang="da-DK" sz="3200" dirty="0" smtClean="0"/>
              <a:t>Gundsø Omsorgscenter</a:t>
            </a:r>
            <a:r>
              <a:rPr lang="da-DK" sz="1600" dirty="0">
                <a:solidFill>
                  <a:schemeClr val="accent6"/>
                </a:solidFill>
              </a:rPr>
              <a:t/>
            </a:r>
            <a:br>
              <a:rPr lang="da-DK" sz="1600" dirty="0">
                <a:solidFill>
                  <a:schemeClr val="accent6"/>
                </a:solidFill>
              </a:rPr>
            </a:br>
            <a:r>
              <a:rPr lang="da-DK" dirty="0"/>
              <a:t/>
            </a:r>
            <a:br>
              <a:rPr lang="da-DK" dirty="0"/>
            </a:br>
            <a:r>
              <a:rPr lang="da-DK" dirty="0"/>
              <a:t> </a:t>
            </a:r>
            <a:br>
              <a:rPr lang="da-DK" dirty="0"/>
            </a:br>
            <a:endParaRPr lang="da-DK" dirty="0"/>
          </a:p>
        </p:txBody>
      </p:sp>
      <p:sp>
        <p:nvSpPr>
          <p:cNvPr id="6" name="Pladsholder til tekst 5">
            <a:extLst>
              <a:ext uri="{FF2B5EF4-FFF2-40B4-BE49-F238E27FC236}">
                <a16:creationId xmlns:a16="http://schemas.microsoft.com/office/drawing/2014/main" id="{4B88EFBD-7567-4591-B3B6-7AB9CA9B0943}"/>
              </a:ext>
            </a:extLst>
          </p:cNvPr>
          <p:cNvSpPr>
            <a:spLocks noGrp="1"/>
          </p:cNvSpPr>
          <p:nvPr>
            <p:ph type="body" sz="quarter" idx="13"/>
          </p:nvPr>
        </p:nvSpPr>
        <p:spPr/>
        <p:txBody>
          <a:bodyPr/>
          <a:lstStyle/>
          <a:p>
            <a:r>
              <a:rPr lang="da-DK" dirty="0"/>
              <a:t>#ALLE TIDERS ROSKILDE</a:t>
            </a:r>
          </a:p>
        </p:txBody>
      </p:sp>
    </p:spTree>
    <p:extLst>
      <p:ext uri="{BB962C8B-B14F-4D97-AF65-F5344CB8AC3E}">
        <p14:creationId xmlns:p14="http://schemas.microsoft.com/office/powerpoint/2010/main" val="2134061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type="body" sz="quarter" idx="15"/>
          </p:nvPr>
        </p:nvSpPr>
        <p:spPr>
          <a:xfrm>
            <a:off x="455613" y="455613"/>
            <a:ext cx="4415292" cy="676132"/>
          </a:xfrm>
        </p:spPr>
        <p:txBody>
          <a:bodyPr>
            <a:normAutofit/>
          </a:bodyPr>
          <a:lstStyle/>
          <a:p>
            <a:endParaRPr lang="da-DK" sz="1600" dirty="0" smtClean="0">
              <a:solidFill>
                <a:schemeClr val="accent3">
                  <a:lumMod val="75000"/>
                </a:schemeClr>
              </a:solidFill>
              <a:latin typeface="+mj-lt"/>
            </a:endParaRPr>
          </a:p>
          <a:p>
            <a:endParaRPr lang="da-DK" dirty="0"/>
          </a:p>
          <a:p>
            <a:endParaRPr lang="da-DK" dirty="0"/>
          </a:p>
          <a:p>
            <a:endParaRPr lang="da-DK" dirty="0"/>
          </a:p>
        </p:txBody>
      </p:sp>
      <p:sp>
        <p:nvSpPr>
          <p:cNvPr id="8" name="Pladsholder til tekst 7"/>
          <p:cNvSpPr>
            <a:spLocks noGrp="1"/>
          </p:cNvSpPr>
          <p:nvPr>
            <p:ph type="body" sz="quarter" idx="16"/>
          </p:nvPr>
        </p:nvSpPr>
        <p:spPr>
          <a:xfrm>
            <a:off x="450869" y="580119"/>
            <a:ext cx="4420036" cy="6083807"/>
          </a:xfrm>
        </p:spPr>
        <p:txBody>
          <a:bodyPr>
            <a:noAutofit/>
          </a:bodyPr>
          <a:lstStyle/>
          <a:p>
            <a:endParaRPr lang="da-DK" sz="1600" dirty="0" smtClean="0"/>
          </a:p>
          <a:p>
            <a:r>
              <a:rPr lang="en-US" altLang="da-DK" sz="1600" b="1" dirty="0" smtClean="0">
                <a:ea typeface="Times New Roman" panose="02020603050405020304" pitchFamily="18" charset="0"/>
                <a:cs typeface="Times New Roman" panose="02020603050405020304" pitchFamily="18" charset="0"/>
              </a:rPr>
              <a:t> </a:t>
            </a:r>
            <a:r>
              <a:rPr lang="en-US" altLang="da-DK" sz="1600" b="1" dirty="0" err="1" smtClean="0">
                <a:ea typeface="Times New Roman" panose="02020603050405020304" pitchFamily="18" charset="0"/>
                <a:cs typeface="Times New Roman" panose="02020603050405020304" pitchFamily="18" charset="0"/>
              </a:rPr>
              <a:t>Kontakt</a:t>
            </a:r>
            <a:r>
              <a:rPr lang="en-US" altLang="da-DK" sz="1600" b="1" dirty="0" smtClean="0">
                <a:ea typeface="Times New Roman" panose="02020603050405020304" pitchFamily="18" charset="0"/>
                <a:cs typeface="Times New Roman" panose="02020603050405020304" pitchFamily="18" charset="0"/>
              </a:rPr>
              <a:t> </a:t>
            </a:r>
            <a:r>
              <a:rPr lang="en-US" altLang="da-DK" sz="1600" b="1" dirty="0" err="1" smtClean="0">
                <a:ea typeface="Times New Roman" panose="02020603050405020304" pitchFamily="18" charset="0"/>
                <a:cs typeface="Times New Roman" panose="02020603050405020304" pitchFamily="18" charset="0"/>
              </a:rPr>
              <a:t>oplysninger</a:t>
            </a:r>
            <a:endParaRPr lang="en-US" altLang="da-DK" sz="1600" b="1" dirty="0" smtClean="0">
              <a:ea typeface="Times New Roman" panose="02020603050405020304" pitchFamily="18" charset="0"/>
              <a:cs typeface="Times New Roman" panose="02020603050405020304" pitchFamily="18" charset="0"/>
            </a:endParaRPr>
          </a:p>
          <a:p>
            <a:endParaRPr lang="en-US" altLang="da-DK" sz="1200" b="1" dirty="0" smtClean="0">
              <a:ea typeface="Times New Roman" panose="02020603050405020304" pitchFamily="18" charset="0"/>
              <a:cs typeface="Times New Roman" panose="02020603050405020304" pitchFamily="18" charset="0"/>
            </a:endParaRPr>
          </a:p>
          <a:p>
            <a:r>
              <a:rPr lang="en-US" altLang="da-DK" sz="1200" dirty="0" smtClean="0">
                <a:ea typeface="Times New Roman" panose="02020603050405020304" pitchFamily="18" charset="0"/>
                <a:cs typeface="Times New Roman" panose="02020603050405020304" pitchFamily="18" charset="0"/>
              </a:rPr>
              <a:t>Vi </a:t>
            </a:r>
            <a:r>
              <a:rPr lang="en-US" altLang="da-DK" sz="1200" dirty="0" err="1" smtClean="0">
                <a:ea typeface="Times New Roman" panose="02020603050405020304" pitchFamily="18" charset="0"/>
                <a:cs typeface="Times New Roman" panose="02020603050405020304" pitchFamily="18" charset="0"/>
              </a:rPr>
              <a:t>anbefaler</a:t>
            </a:r>
            <a:r>
              <a:rPr lang="en-US" altLang="da-DK" sz="1200" dirty="0" smtClean="0">
                <a:ea typeface="Times New Roman" panose="02020603050405020304" pitchFamily="18" charset="0"/>
                <a:cs typeface="Times New Roman" panose="02020603050405020304" pitchFamily="18" charset="0"/>
              </a:rPr>
              <a:t>, at </a:t>
            </a:r>
            <a:r>
              <a:rPr lang="en-US" altLang="da-DK" sz="1200" dirty="0" err="1" smtClean="0">
                <a:ea typeface="Times New Roman" panose="02020603050405020304" pitchFamily="18" charset="0"/>
                <a:cs typeface="Times New Roman" panose="02020603050405020304" pitchFamily="18" charset="0"/>
              </a:rPr>
              <a:t>pårørende</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kontakter</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os</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mellem</a:t>
            </a:r>
            <a:r>
              <a:rPr lang="en-US" altLang="da-DK" sz="1200" dirty="0" smtClean="0">
                <a:ea typeface="Times New Roman" panose="02020603050405020304" pitchFamily="18" charset="0"/>
                <a:cs typeface="Times New Roman" panose="02020603050405020304" pitchFamily="18" charset="0"/>
              </a:rPr>
              <a:t> k.10.00-12.00 </a:t>
            </a:r>
            <a:r>
              <a:rPr lang="en-US" altLang="da-DK" sz="1200" dirty="0" err="1" smtClean="0">
                <a:ea typeface="Times New Roman" panose="02020603050405020304" pitchFamily="18" charset="0"/>
                <a:cs typeface="Times New Roman" panose="02020603050405020304" pitchFamily="18" charset="0"/>
              </a:rPr>
              <a:t>og</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aften</a:t>
            </a:r>
            <a:r>
              <a:rPr lang="en-US" altLang="da-DK" sz="1200" dirty="0" smtClean="0">
                <a:ea typeface="Times New Roman" panose="02020603050405020304" pitchFamily="18" charset="0"/>
                <a:cs typeface="Times New Roman" panose="02020603050405020304" pitchFamily="18" charset="0"/>
              </a:rPr>
              <a:t> kl.19.00-20.00.  </a:t>
            </a:r>
            <a:r>
              <a:rPr lang="en-US" altLang="da-DK" sz="1200" dirty="0" err="1" smtClean="0">
                <a:ea typeface="Times New Roman" panose="02020603050405020304" pitchFamily="18" charset="0"/>
                <a:cs typeface="Times New Roman" panose="02020603050405020304" pitchFamily="18" charset="0"/>
              </a:rPr>
              <a:t>Dette</a:t>
            </a:r>
            <a:r>
              <a:rPr lang="en-US" altLang="da-DK" sz="1200" dirty="0" smtClean="0">
                <a:ea typeface="Times New Roman" panose="02020603050405020304" pitchFamily="18" charset="0"/>
                <a:cs typeface="Times New Roman" panose="02020603050405020304" pitchFamily="18" charset="0"/>
              </a:rPr>
              <a:t> da vi </a:t>
            </a:r>
            <a:r>
              <a:rPr lang="en-US" altLang="da-DK" sz="1200" dirty="0" err="1" smtClean="0">
                <a:ea typeface="Times New Roman" panose="02020603050405020304" pitchFamily="18" charset="0"/>
                <a:cs typeface="Times New Roman" panose="02020603050405020304" pitchFamily="18" charset="0"/>
              </a:rPr>
              <a:t>har</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fokus</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på</a:t>
            </a:r>
            <a:r>
              <a:rPr lang="en-US" altLang="da-DK" sz="1200" dirty="0" smtClean="0">
                <a:ea typeface="Times New Roman" panose="02020603050405020304" pitchFamily="18" charset="0"/>
                <a:cs typeface="Times New Roman" panose="02020603050405020304" pitchFamily="18" charset="0"/>
              </a:rPr>
              <a:t> at  </a:t>
            </a:r>
            <a:r>
              <a:rPr lang="en-US" altLang="da-DK" sz="1200" dirty="0" err="1" smtClean="0">
                <a:ea typeface="Times New Roman" panose="02020603050405020304" pitchFamily="18" charset="0"/>
                <a:cs typeface="Times New Roman" panose="02020603050405020304" pitchFamily="18" charset="0"/>
              </a:rPr>
              <a:t>være</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omkring</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beboerne</a:t>
            </a:r>
            <a:r>
              <a:rPr lang="en-US" altLang="da-DK" sz="1200" dirty="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og</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være</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tilstede</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omkring</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plejen</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og</a:t>
            </a:r>
            <a:r>
              <a:rPr lang="en-US" altLang="da-DK" sz="1200" dirty="0" smtClean="0">
                <a:ea typeface="Times New Roman" panose="02020603050405020304" pitchFamily="18" charset="0"/>
                <a:cs typeface="Times New Roman" panose="02020603050405020304" pitchFamily="18" charset="0"/>
              </a:rPr>
              <a:t> </a:t>
            </a:r>
            <a:r>
              <a:rPr lang="en-US" altLang="da-DK" sz="1200" dirty="0" err="1" smtClean="0">
                <a:ea typeface="Times New Roman" panose="02020603050405020304" pitchFamily="18" charset="0"/>
                <a:cs typeface="Times New Roman" panose="02020603050405020304" pitchFamily="18" charset="0"/>
              </a:rPr>
              <a:t>omsorgen</a:t>
            </a:r>
            <a:r>
              <a:rPr lang="en-US" altLang="da-DK" sz="1200" dirty="0" smtClean="0">
                <a:ea typeface="Times New Roman" panose="02020603050405020304" pitchFamily="18" charset="0"/>
                <a:cs typeface="Times New Roman" panose="02020603050405020304" pitchFamily="18" charset="0"/>
              </a:rPr>
              <a:t>.</a:t>
            </a:r>
          </a:p>
          <a:p>
            <a:endParaRPr lang="en-US" altLang="da-DK" sz="1200" dirty="0" smtClean="0">
              <a:ea typeface="Times New Roman" panose="02020603050405020304" pitchFamily="18" charset="0"/>
              <a:cs typeface="Times New Roman" panose="02020603050405020304" pitchFamily="18" charset="0"/>
            </a:endParaRPr>
          </a:p>
        </p:txBody>
      </p:sp>
      <p:graphicFrame>
        <p:nvGraphicFramePr>
          <p:cNvPr id="2" name="Tabel 1"/>
          <p:cNvGraphicFramePr>
            <a:graphicFrameLocks noGrp="1"/>
          </p:cNvGraphicFramePr>
          <p:nvPr>
            <p:extLst>
              <p:ext uri="{D42A27DB-BD31-4B8C-83A1-F6EECF244321}">
                <p14:modId xmlns:p14="http://schemas.microsoft.com/office/powerpoint/2010/main" val="3597927251"/>
              </p:ext>
            </p:extLst>
          </p:nvPr>
        </p:nvGraphicFramePr>
        <p:xfrm>
          <a:off x="487367" y="1791388"/>
          <a:ext cx="4347040" cy="2173768"/>
        </p:xfrm>
        <a:graphic>
          <a:graphicData uri="http://schemas.openxmlformats.org/drawingml/2006/table">
            <a:tbl>
              <a:tblPr firstRow="1" firstCol="1" lastRow="1" lastCol="1" bandRow="1" bandCol="1">
                <a:tableStyleId>{5C22544A-7EE6-4342-B048-85BDC9FD1C3A}</a:tableStyleId>
              </a:tblPr>
              <a:tblGrid>
                <a:gridCol w="2173520">
                  <a:extLst>
                    <a:ext uri="{9D8B030D-6E8A-4147-A177-3AD203B41FA5}">
                      <a16:colId xmlns:a16="http://schemas.microsoft.com/office/drawing/2014/main" val="1638349060"/>
                    </a:ext>
                  </a:extLst>
                </a:gridCol>
                <a:gridCol w="2173520">
                  <a:extLst>
                    <a:ext uri="{9D8B030D-6E8A-4147-A177-3AD203B41FA5}">
                      <a16:colId xmlns:a16="http://schemas.microsoft.com/office/drawing/2014/main" val="660692428"/>
                    </a:ext>
                  </a:extLst>
                </a:gridCol>
              </a:tblGrid>
              <a:tr h="270617">
                <a:tc>
                  <a:txBody>
                    <a:bodyPr/>
                    <a:lstStyle/>
                    <a:p>
                      <a:pPr marL="64770">
                        <a:lnSpc>
                          <a:spcPts val="1795"/>
                        </a:lnSpc>
                        <a:spcAft>
                          <a:spcPts val="0"/>
                        </a:spcAft>
                      </a:pPr>
                      <a:r>
                        <a:rPr lang="en-US" sz="1200" dirty="0" err="1">
                          <a:solidFill>
                            <a:schemeClr val="tx1"/>
                          </a:solidFill>
                          <a:effectLst/>
                          <a:latin typeface="Aleo" panose="00000500000000000000" pitchFamily="2" charset="0"/>
                        </a:rPr>
                        <a:t>Gundsø</a:t>
                      </a:r>
                      <a:r>
                        <a:rPr lang="en-US" sz="1200" spc="-140" dirty="0">
                          <a:solidFill>
                            <a:schemeClr val="tx1"/>
                          </a:solidFill>
                          <a:effectLst/>
                          <a:latin typeface="Aleo" panose="00000500000000000000" pitchFamily="2" charset="0"/>
                        </a:rPr>
                        <a:t> </a:t>
                      </a:r>
                      <a:r>
                        <a:rPr lang="en-US" sz="1200" spc="5" dirty="0" err="1">
                          <a:solidFill>
                            <a:schemeClr val="tx1"/>
                          </a:solidFill>
                          <a:effectLst/>
                          <a:latin typeface="Aleo" panose="00000500000000000000" pitchFamily="2" charset="0"/>
                        </a:rPr>
                        <a:t>O</a:t>
                      </a:r>
                      <a:r>
                        <a:rPr lang="en-US" sz="1200" spc="-40" dirty="0" err="1">
                          <a:solidFill>
                            <a:schemeClr val="tx1"/>
                          </a:solidFill>
                          <a:effectLst/>
                          <a:latin typeface="Aleo" panose="00000500000000000000" pitchFamily="2" charset="0"/>
                        </a:rPr>
                        <a:t>m</a:t>
                      </a:r>
                      <a:r>
                        <a:rPr lang="en-US" sz="1200" dirty="0" err="1">
                          <a:solidFill>
                            <a:schemeClr val="tx1"/>
                          </a:solidFill>
                          <a:effectLst/>
                          <a:latin typeface="Aleo" panose="00000500000000000000" pitchFamily="2" charset="0"/>
                        </a:rPr>
                        <a:t>s</a:t>
                      </a:r>
                      <a:r>
                        <a:rPr lang="en-US" sz="1200" spc="5" dirty="0" err="1">
                          <a:solidFill>
                            <a:schemeClr val="tx1"/>
                          </a:solidFill>
                          <a:effectLst/>
                          <a:latin typeface="Aleo" panose="00000500000000000000" pitchFamily="2" charset="0"/>
                        </a:rPr>
                        <a:t>o</a:t>
                      </a:r>
                      <a:r>
                        <a:rPr lang="en-US" sz="1200" dirty="0" err="1">
                          <a:solidFill>
                            <a:schemeClr val="tx1"/>
                          </a:solidFill>
                          <a:effectLst/>
                          <a:latin typeface="Aleo" panose="00000500000000000000" pitchFamily="2" charset="0"/>
                        </a:rPr>
                        <a:t>rgs</a:t>
                      </a:r>
                      <a:r>
                        <a:rPr lang="en-US" sz="1200" spc="5" dirty="0" err="1">
                          <a:solidFill>
                            <a:schemeClr val="tx1"/>
                          </a:solidFill>
                          <a:effectLst/>
                          <a:latin typeface="Aleo" panose="00000500000000000000" pitchFamily="2" charset="0"/>
                        </a:rPr>
                        <a:t>c</a:t>
                      </a:r>
                      <a:r>
                        <a:rPr lang="en-US" sz="1200" dirty="0" err="1">
                          <a:solidFill>
                            <a:schemeClr val="tx1"/>
                          </a:solidFill>
                          <a:effectLst/>
                          <a:latin typeface="Aleo" panose="00000500000000000000" pitchFamily="2" charset="0"/>
                        </a:rPr>
                        <a:t>enter</a:t>
                      </a:r>
                      <a:endParaRPr lang="da-DK" sz="1200" dirty="0">
                        <a:solidFill>
                          <a:schemeClr val="tx1"/>
                        </a:solidFill>
                        <a:effectLst/>
                        <a:latin typeface="Aleo" panose="00000500000000000000" pitchFamily="2"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64770">
                        <a:lnSpc>
                          <a:spcPts val="1795"/>
                        </a:lnSpc>
                        <a:spcAft>
                          <a:spcPts val="0"/>
                        </a:spcAft>
                      </a:pPr>
                      <a:r>
                        <a:rPr lang="en-US" sz="1200" dirty="0" smtClean="0">
                          <a:solidFill>
                            <a:schemeClr val="tx1"/>
                          </a:solidFill>
                          <a:effectLst/>
                          <a:latin typeface="Aleo" panose="00000500000000000000" pitchFamily="2" charset="0"/>
                        </a:rPr>
                        <a:t>46</a:t>
                      </a:r>
                      <a:r>
                        <a:rPr lang="en-US" sz="1200" spc="-20" dirty="0" smtClean="0">
                          <a:solidFill>
                            <a:schemeClr val="tx1"/>
                          </a:solidFill>
                          <a:effectLst/>
                          <a:latin typeface="Aleo" panose="00000500000000000000" pitchFamily="2" charset="0"/>
                        </a:rPr>
                        <a:t> </a:t>
                      </a:r>
                      <a:r>
                        <a:rPr lang="en-US" sz="1200" dirty="0">
                          <a:solidFill>
                            <a:schemeClr val="tx1"/>
                          </a:solidFill>
                          <a:effectLst/>
                          <a:latin typeface="Aleo" panose="00000500000000000000" pitchFamily="2" charset="0"/>
                        </a:rPr>
                        <a:t>31</a:t>
                      </a:r>
                      <a:r>
                        <a:rPr lang="en-US" sz="1200" spc="-25" dirty="0">
                          <a:solidFill>
                            <a:schemeClr val="tx1"/>
                          </a:solidFill>
                          <a:effectLst/>
                          <a:latin typeface="Aleo" panose="00000500000000000000" pitchFamily="2" charset="0"/>
                        </a:rPr>
                        <a:t> </a:t>
                      </a:r>
                      <a:r>
                        <a:rPr lang="en-US" sz="1200" dirty="0">
                          <a:solidFill>
                            <a:schemeClr val="tx1"/>
                          </a:solidFill>
                          <a:effectLst/>
                          <a:latin typeface="Aleo" panose="00000500000000000000" pitchFamily="2" charset="0"/>
                        </a:rPr>
                        <a:t>87</a:t>
                      </a:r>
                      <a:r>
                        <a:rPr lang="en-US" sz="1200" spc="-20" dirty="0">
                          <a:solidFill>
                            <a:schemeClr val="tx1"/>
                          </a:solidFill>
                          <a:effectLst/>
                          <a:latin typeface="Aleo" panose="00000500000000000000" pitchFamily="2" charset="0"/>
                        </a:rPr>
                        <a:t> </a:t>
                      </a:r>
                      <a:r>
                        <a:rPr lang="en-US" sz="1200" dirty="0">
                          <a:solidFill>
                            <a:schemeClr val="tx1"/>
                          </a:solidFill>
                          <a:effectLst/>
                          <a:latin typeface="Aleo" panose="00000500000000000000" pitchFamily="2" charset="0"/>
                        </a:rPr>
                        <a:t>52</a:t>
                      </a:r>
                      <a:endParaRPr lang="da-DK" sz="1200" dirty="0">
                        <a:solidFill>
                          <a:schemeClr val="tx1"/>
                        </a:solidFill>
                        <a:effectLst/>
                        <a:latin typeface="Aleo" panose="00000500000000000000" pitchFamily="2"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258381277"/>
                  </a:ext>
                </a:extLst>
              </a:tr>
              <a:tr h="559103">
                <a:tc>
                  <a:txBody>
                    <a:bodyPr/>
                    <a:lstStyle/>
                    <a:p>
                      <a:pPr marL="64770">
                        <a:lnSpc>
                          <a:spcPts val="1805"/>
                        </a:lnSpc>
                        <a:spcAft>
                          <a:spcPts val="0"/>
                        </a:spcAft>
                      </a:pPr>
                      <a:r>
                        <a:rPr lang="en-US" sz="1200" dirty="0" err="1" smtClean="0">
                          <a:solidFill>
                            <a:schemeClr val="tx1"/>
                          </a:solidFill>
                          <a:effectLst/>
                          <a:latin typeface="Aleo" panose="00000500000000000000" pitchFamily="2" charset="0"/>
                        </a:rPr>
                        <a:t>Centerleder</a:t>
                      </a:r>
                      <a:endParaRPr lang="da-DK" sz="1200" dirty="0">
                        <a:solidFill>
                          <a:schemeClr val="tx1"/>
                        </a:solidFill>
                        <a:effectLst/>
                        <a:latin typeface="Aleo" panose="00000500000000000000" pitchFamily="2" charset="0"/>
                      </a:endParaRPr>
                    </a:p>
                    <a:p>
                      <a:pPr marL="64770">
                        <a:lnSpc>
                          <a:spcPts val="1835"/>
                        </a:lnSpc>
                        <a:spcAft>
                          <a:spcPts val="0"/>
                        </a:spcAft>
                      </a:pPr>
                      <a:r>
                        <a:rPr lang="da-DK" sz="1200" b="1" i="0" kern="1200" dirty="0" smtClean="0">
                          <a:solidFill>
                            <a:schemeClr val="tx1"/>
                          </a:solidFill>
                          <a:effectLst/>
                          <a:latin typeface="Aleo" panose="00000500000000000000" pitchFamily="2" charset="0"/>
                          <a:ea typeface="+mn-ea"/>
                          <a:cs typeface="+mn-cs"/>
                        </a:rPr>
                        <a:t>Pia Schwerdtfeger</a:t>
                      </a:r>
                      <a:endParaRPr lang="da-DK" sz="1200" dirty="0">
                        <a:solidFill>
                          <a:schemeClr val="tx1"/>
                        </a:solidFill>
                        <a:effectLst/>
                        <a:latin typeface="Aleo" panose="00000500000000000000" pitchFamily="2"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64770">
                        <a:lnSpc>
                          <a:spcPts val="1805"/>
                        </a:lnSpc>
                        <a:spcAft>
                          <a:spcPts val="0"/>
                        </a:spcAft>
                      </a:pPr>
                      <a:r>
                        <a:rPr lang="en-US" sz="1200" dirty="0">
                          <a:solidFill>
                            <a:schemeClr val="tx1"/>
                          </a:solidFill>
                          <a:effectLst/>
                          <a:latin typeface="Aleo" panose="00000500000000000000" pitchFamily="2" charset="0"/>
                        </a:rPr>
                        <a:t>46</a:t>
                      </a:r>
                      <a:r>
                        <a:rPr lang="en-US" sz="1200" spc="-25" dirty="0">
                          <a:solidFill>
                            <a:schemeClr val="tx1"/>
                          </a:solidFill>
                          <a:effectLst/>
                          <a:latin typeface="Aleo" panose="00000500000000000000" pitchFamily="2" charset="0"/>
                        </a:rPr>
                        <a:t> </a:t>
                      </a:r>
                      <a:r>
                        <a:rPr lang="en-US" sz="1200" dirty="0" smtClean="0">
                          <a:solidFill>
                            <a:schemeClr val="tx1"/>
                          </a:solidFill>
                          <a:effectLst/>
                          <a:latin typeface="Aleo" panose="00000500000000000000" pitchFamily="2" charset="0"/>
                        </a:rPr>
                        <a:t>31</a:t>
                      </a:r>
                      <a:r>
                        <a:rPr lang="en-US" sz="1200" spc="-15" dirty="0" smtClean="0">
                          <a:solidFill>
                            <a:schemeClr val="tx1"/>
                          </a:solidFill>
                          <a:effectLst/>
                          <a:latin typeface="Aleo" panose="00000500000000000000" pitchFamily="2" charset="0"/>
                        </a:rPr>
                        <a:t> </a:t>
                      </a:r>
                      <a:r>
                        <a:rPr lang="en-US" sz="1200" spc="0" dirty="0" smtClean="0">
                          <a:solidFill>
                            <a:schemeClr val="tx1"/>
                          </a:solidFill>
                          <a:effectLst/>
                          <a:latin typeface="Aleo" panose="00000500000000000000" pitchFamily="2" charset="0"/>
                        </a:rPr>
                        <a:t>5588</a:t>
                      </a:r>
                      <a:endParaRPr lang="da-DK" sz="1200" dirty="0">
                        <a:solidFill>
                          <a:schemeClr val="tx1"/>
                        </a:solidFill>
                        <a:effectLst/>
                        <a:latin typeface="Aleo" panose="00000500000000000000" pitchFamily="2" charset="0"/>
                      </a:endParaRPr>
                    </a:p>
                  </a:txBody>
                  <a:tcPr marL="0" marR="0" marT="0" marB="0">
                    <a:solidFill>
                      <a:schemeClr val="bg2"/>
                    </a:solidFill>
                  </a:tcPr>
                </a:tc>
                <a:extLst>
                  <a:ext uri="{0D108BD9-81ED-4DB2-BD59-A6C34878D82A}">
                    <a16:rowId xmlns:a16="http://schemas.microsoft.com/office/drawing/2014/main" val="2913296526"/>
                  </a:ext>
                </a:extLst>
              </a:tr>
              <a:tr h="538507">
                <a:tc>
                  <a:txBody>
                    <a:bodyPr/>
                    <a:lstStyle/>
                    <a:p>
                      <a:pPr marL="64770">
                        <a:lnSpc>
                          <a:spcPts val="1795"/>
                        </a:lnSpc>
                        <a:spcAft>
                          <a:spcPts val="0"/>
                        </a:spcAft>
                      </a:pPr>
                      <a:r>
                        <a:rPr lang="da-DK" sz="1200" dirty="0" smtClean="0">
                          <a:solidFill>
                            <a:schemeClr val="tx1"/>
                          </a:solidFill>
                          <a:effectLst/>
                          <a:latin typeface="Aleo" panose="00000500000000000000" pitchFamily="2" charset="0"/>
                        </a:rPr>
                        <a:t>Afdelingsleder</a:t>
                      </a:r>
                      <a:endParaRPr lang="da-DK" sz="1200" dirty="0">
                        <a:solidFill>
                          <a:schemeClr val="tx1"/>
                        </a:solidFill>
                        <a:effectLst/>
                        <a:latin typeface="Aleo" panose="00000500000000000000" pitchFamily="2" charset="0"/>
                      </a:endParaRPr>
                    </a:p>
                    <a:p>
                      <a:pPr marL="64770">
                        <a:spcBef>
                          <a:spcPts val="5"/>
                        </a:spcBef>
                        <a:spcAft>
                          <a:spcPts val="0"/>
                        </a:spcAft>
                      </a:pPr>
                      <a:r>
                        <a:rPr lang="da-DK" sz="1200" dirty="0" smtClean="0">
                          <a:solidFill>
                            <a:schemeClr val="tx1"/>
                          </a:solidFill>
                          <a:effectLst/>
                          <a:latin typeface="Aleo" panose="00000500000000000000" pitchFamily="2" charset="0"/>
                          <a:ea typeface="+mn-ea"/>
                          <a:cs typeface="+mn-cs"/>
                        </a:rPr>
                        <a:t>Jeanne</a:t>
                      </a:r>
                      <a:r>
                        <a:rPr lang="da-DK" sz="1200" baseline="0" dirty="0" smtClean="0">
                          <a:solidFill>
                            <a:schemeClr val="tx1"/>
                          </a:solidFill>
                          <a:effectLst/>
                          <a:latin typeface="Aleo" panose="00000500000000000000" pitchFamily="2" charset="0"/>
                          <a:ea typeface="+mn-ea"/>
                          <a:cs typeface="+mn-cs"/>
                        </a:rPr>
                        <a:t> Bylov Nielsen </a:t>
                      </a:r>
                      <a:endParaRPr lang="da-DK" sz="1200" dirty="0">
                        <a:solidFill>
                          <a:schemeClr val="tx1"/>
                        </a:solidFill>
                        <a:effectLst/>
                        <a:latin typeface="Aleo" panose="00000500000000000000" pitchFamily="2"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64770">
                        <a:lnSpc>
                          <a:spcPts val="1795"/>
                        </a:lnSpc>
                        <a:spcAft>
                          <a:spcPts val="0"/>
                        </a:spcAft>
                      </a:pPr>
                      <a:endParaRPr lang="da-DK" sz="1200" dirty="0">
                        <a:solidFill>
                          <a:schemeClr val="tx1"/>
                        </a:solidFill>
                        <a:effectLst/>
                        <a:latin typeface="Aleo" panose="00000500000000000000" pitchFamily="2" charset="0"/>
                      </a:endParaRPr>
                    </a:p>
                    <a:p>
                      <a:pPr marL="64770">
                        <a:spcBef>
                          <a:spcPts val="5"/>
                        </a:spcBef>
                        <a:spcAft>
                          <a:spcPts val="0"/>
                        </a:spcAft>
                      </a:pPr>
                      <a:r>
                        <a:rPr lang="da-DK" sz="1200" dirty="0">
                          <a:solidFill>
                            <a:schemeClr val="tx1"/>
                          </a:solidFill>
                          <a:effectLst/>
                          <a:latin typeface="Aleo" panose="00000500000000000000" pitchFamily="2" charset="0"/>
                        </a:rPr>
                        <a:t>Mo</a:t>
                      </a:r>
                      <a:r>
                        <a:rPr lang="da-DK" sz="1200" spc="5" dirty="0">
                          <a:solidFill>
                            <a:schemeClr val="tx1"/>
                          </a:solidFill>
                          <a:effectLst/>
                          <a:latin typeface="Aleo" panose="00000500000000000000" pitchFamily="2" charset="0"/>
                        </a:rPr>
                        <a:t>b</a:t>
                      </a:r>
                      <a:r>
                        <a:rPr lang="da-DK" sz="1200" dirty="0">
                          <a:solidFill>
                            <a:schemeClr val="tx1"/>
                          </a:solidFill>
                          <a:effectLst/>
                          <a:latin typeface="Aleo" panose="00000500000000000000" pitchFamily="2" charset="0"/>
                        </a:rPr>
                        <a:t>il:</a:t>
                      </a:r>
                      <a:r>
                        <a:rPr lang="da-DK" sz="1200" spc="-35" dirty="0">
                          <a:solidFill>
                            <a:schemeClr val="tx1"/>
                          </a:solidFill>
                          <a:effectLst/>
                          <a:latin typeface="Aleo" panose="00000500000000000000" pitchFamily="2" charset="0"/>
                        </a:rPr>
                        <a:t> </a:t>
                      </a:r>
                      <a:r>
                        <a:rPr lang="da-DK" sz="1200" spc="-35" dirty="0" smtClean="0">
                          <a:solidFill>
                            <a:schemeClr val="tx1"/>
                          </a:solidFill>
                          <a:effectLst/>
                          <a:latin typeface="Aleo" panose="00000500000000000000" pitchFamily="2" charset="0"/>
                        </a:rPr>
                        <a:t>30630874</a:t>
                      </a:r>
                      <a:endParaRPr lang="da-DK" sz="1200" dirty="0">
                        <a:solidFill>
                          <a:schemeClr val="tx1"/>
                        </a:solidFill>
                        <a:effectLst/>
                        <a:latin typeface="Aleo" panose="00000500000000000000" pitchFamily="2"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756152575"/>
                  </a:ext>
                </a:extLst>
              </a:tr>
              <a:tr h="534924">
                <a:tc>
                  <a:txBody>
                    <a:bodyPr/>
                    <a:lstStyle/>
                    <a:p>
                      <a:pPr marL="64770">
                        <a:lnSpc>
                          <a:spcPts val="1795"/>
                        </a:lnSpc>
                        <a:spcAft>
                          <a:spcPts val="0"/>
                        </a:spcAft>
                      </a:pPr>
                      <a:r>
                        <a:rPr lang="da-DK" sz="1200" dirty="0" smtClean="0">
                          <a:solidFill>
                            <a:schemeClr val="tx1"/>
                          </a:solidFill>
                          <a:effectLst/>
                          <a:latin typeface="Aleo" panose="00000500000000000000" pitchFamily="2" charset="0"/>
                        </a:rPr>
                        <a:t>Servi</a:t>
                      </a:r>
                      <a:r>
                        <a:rPr lang="da-DK" sz="1200" dirty="0" smtClean="0">
                          <a:solidFill>
                            <a:schemeClr val="tx1"/>
                          </a:solidFill>
                          <a:effectLst/>
                          <a:latin typeface="Aleo" panose="00000500000000000000" pitchFamily="2" charset="0"/>
                          <a:cs typeface="Times New Roman" panose="02020603050405020304" pitchFamily="18" charset="0"/>
                        </a:rPr>
                        <a:t>ce</a:t>
                      </a:r>
                      <a:r>
                        <a:rPr lang="da-DK" sz="1200" baseline="0" dirty="0" smtClean="0">
                          <a:solidFill>
                            <a:schemeClr val="tx1"/>
                          </a:solidFill>
                          <a:effectLst/>
                          <a:latin typeface="Aleo" panose="00000500000000000000" pitchFamily="2" charset="0"/>
                          <a:cs typeface="Times New Roman" panose="02020603050405020304" pitchFamily="18" charset="0"/>
                        </a:rPr>
                        <a:t> mand</a:t>
                      </a:r>
                    </a:p>
                    <a:p>
                      <a:pPr marL="64770">
                        <a:lnSpc>
                          <a:spcPts val="1795"/>
                        </a:lnSpc>
                        <a:spcAft>
                          <a:spcPts val="0"/>
                        </a:spcAft>
                      </a:pPr>
                      <a:r>
                        <a:rPr lang="da-DK" sz="1200" baseline="0" dirty="0" smtClean="0">
                          <a:solidFill>
                            <a:schemeClr val="tx1"/>
                          </a:solidFill>
                          <a:effectLst/>
                          <a:latin typeface="Aleo" panose="00000500000000000000" pitchFamily="2" charset="0"/>
                          <a:cs typeface="Times New Roman" panose="02020603050405020304" pitchFamily="18" charset="0"/>
                        </a:rPr>
                        <a:t>Johnny</a:t>
                      </a:r>
                      <a:endParaRPr lang="da-DK" sz="1200" dirty="0">
                        <a:solidFill>
                          <a:schemeClr val="tx1"/>
                        </a:solidFill>
                        <a:effectLst/>
                        <a:latin typeface="Aleo" panose="00000500000000000000" pitchFamily="2" charset="0"/>
                      </a:endParaRPr>
                    </a:p>
                  </a:txBody>
                  <a:tcPr marL="0" marR="0" marT="0" marB="0">
                    <a:solidFill>
                      <a:schemeClr val="bg2"/>
                    </a:solidFill>
                  </a:tcPr>
                </a:tc>
                <a:tc>
                  <a:txBody>
                    <a:bodyPr/>
                    <a:lstStyle/>
                    <a:p>
                      <a:pPr>
                        <a:lnSpc>
                          <a:spcPts val="800"/>
                        </a:lnSpc>
                        <a:spcBef>
                          <a:spcPts val="5"/>
                        </a:spcBef>
                        <a:spcAft>
                          <a:spcPts val="0"/>
                        </a:spcAft>
                      </a:pPr>
                      <a:r>
                        <a:rPr lang="da-DK" sz="1200" dirty="0">
                          <a:effectLst/>
                          <a:latin typeface="Aleo" panose="00000500000000000000" pitchFamily="2" charset="0"/>
                        </a:rPr>
                        <a:t> </a:t>
                      </a:r>
                    </a:p>
                    <a:p>
                      <a:pPr>
                        <a:lnSpc>
                          <a:spcPts val="1000"/>
                        </a:lnSpc>
                        <a:spcAft>
                          <a:spcPts val="0"/>
                        </a:spcAft>
                      </a:pPr>
                      <a:r>
                        <a:rPr lang="da-DK" sz="1200" dirty="0">
                          <a:effectLst/>
                          <a:latin typeface="Aleo" panose="00000500000000000000" pitchFamily="2" charset="0"/>
                        </a:rPr>
                        <a:t> </a:t>
                      </a:r>
                      <a:r>
                        <a:rPr lang="da-DK" sz="1200" dirty="0" smtClean="0">
                          <a:solidFill>
                            <a:schemeClr val="tx1"/>
                          </a:solidFill>
                          <a:effectLst/>
                          <a:latin typeface="Aleo" panose="00000500000000000000" pitchFamily="2" charset="0"/>
                        </a:rPr>
                        <a:t>Mobil:30844330</a:t>
                      </a:r>
                      <a:endParaRPr lang="da-DK" sz="1200" dirty="0">
                        <a:solidFill>
                          <a:schemeClr val="tx1"/>
                        </a:solidFill>
                        <a:effectLst/>
                        <a:latin typeface="Aleo" panose="00000500000000000000" pitchFamily="2" charset="0"/>
                      </a:endParaRPr>
                    </a:p>
                    <a:p>
                      <a:pPr marL="64770">
                        <a:spcAft>
                          <a:spcPts val="0"/>
                        </a:spcAft>
                      </a:pPr>
                      <a:endParaRPr lang="da-DK" sz="1200" dirty="0">
                        <a:solidFill>
                          <a:schemeClr val="tx1"/>
                        </a:solidFill>
                        <a:effectLst/>
                        <a:latin typeface="Aleo" panose="00000500000000000000" pitchFamily="2"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616048451"/>
                  </a:ext>
                </a:extLst>
              </a:tr>
              <a:tr h="270617">
                <a:tc>
                  <a:txBody>
                    <a:bodyPr/>
                    <a:lstStyle/>
                    <a:p>
                      <a:pPr marL="64770">
                        <a:lnSpc>
                          <a:spcPts val="1795"/>
                        </a:lnSpc>
                        <a:spcAft>
                          <a:spcPts val="0"/>
                        </a:spcAft>
                      </a:pPr>
                      <a:endParaRPr lang="da-DK" sz="1200" dirty="0">
                        <a:solidFill>
                          <a:schemeClr val="tx1"/>
                        </a:solidFill>
                        <a:effectLst/>
                        <a:latin typeface="Aleo" panose="00000500000000000000" pitchFamily="2" charset="0"/>
                        <a:ea typeface="Calibri" panose="020F0502020204030204" pitchFamily="34" charset="0"/>
                        <a:cs typeface="Times New Roman" panose="02020603050405020304" pitchFamily="18" charset="0"/>
                      </a:endParaRPr>
                    </a:p>
                  </a:txBody>
                  <a:tcPr marL="0" marR="0" marT="0" marB="0">
                    <a:solidFill>
                      <a:schemeClr val="bg2"/>
                    </a:solidFill>
                  </a:tcPr>
                </a:tc>
                <a:tc>
                  <a:txBody>
                    <a:bodyPr/>
                    <a:lstStyle/>
                    <a:p>
                      <a:pPr marL="64770">
                        <a:lnSpc>
                          <a:spcPts val="1795"/>
                        </a:lnSpc>
                        <a:spcAft>
                          <a:spcPts val="0"/>
                        </a:spcAft>
                      </a:pPr>
                      <a:endParaRPr lang="da-DK" sz="1200" dirty="0">
                        <a:solidFill>
                          <a:schemeClr val="tx1"/>
                        </a:solidFill>
                        <a:effectLst/>
                        <a:latin typeface="Aleo" panose="00000500000000000000" pitchFamily="2" charset="0"/>
                        <a:ea typeface="Calibri" panose="020F050202020403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113081042"/>
                  </a:ext>
                </a:extLst>
              </a:tr>
            </a:tbl>
          </a:graphicData>
        </a:graphic>
      </p:graphicFrame>
      <p:pic>
        <p:nvPicPr>
          <p:cNvPr id="9" name="Billed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5482" y="4093710"/>
            <a:ext cx="3917811" cy="2839801"/>
          </a:xfrm>
          <a:prstGeom prst="rect">
            <a:avLst/>
          </a:prstGeom>
        </p:spPr>
      </p:pic>
    </p:spTree>
    <p:extLst>
      <p:ext uri="{BB962C8B-B14F-4D97-AF65-F5344CB8AC3E}">
        <p14:creationId xmlns:p14="http://schemas.microsoft.com/office/powerpoint/2010/main" val="266107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D1ABC96-AD5A-4CF9-8360-C2BD2C0758E4}"/>
              </a:ext>
            </a:extLst>
          </p:cNvPr>
          <p:cNvSpPr>
            <a:spLocks noGrp="1"/>
          </p:cNvSpPr>
          <p:nvPr>
            <p:ph type="body" sz="quarter" idx="13"/>
          </p:nvPr>
        </p:nvSpPr>
        <p:spPr/>
        <p:txBody>
          <a:bodyPr/>
          <a:lstStyle/>
          <a:p>
            <a:r>
              <a:rPr lang="da-DK" dirty="0"/>
              <a:t>#ALLE TIDERS </a:t>
            </a:r>
            <a:r>
              <a:rPr lang="da-DK" dirty="0" smtClean="0"/>
              <a:t>TOUR</a:t>
            </a:r>
            <a:endParaRPr lang="da-DK" dirty="0"/>
          </a:p>
        </p:txBody>
      </p:sp>
      <p:sp>
        <p:nvSpPr>
          <p:cNvPr id="3" name="Pladsholder til tekst 2">
            <a:extLst>
              <a:ext uri="{FF2B5EF4-FFF2-40B4-BE49-F238E27FC236}">
                <a16:creationId xmlns:a16="http://schemas.microsoft.com/office/drawing/2014/main" id="{79D69DC4-8380-46B8-A33A-9B1670131D5C}"/>
              </a:ext>
            </a:extLst>
          </p:cNvPr>
          <p:cNvSpPr>
            <a:spLocks noGrp="1"/>
          </p:cNvSpPr>
          <p:nvPr>
            <p:ph type="body" sz="quarter" idx="14"/>
          </p:nvPr>
        </p:nvSpPr>
        <p:spPr>
          <a:xfrm>
            <a:off x="168676" y="452761"/>
            <a:ext cx="4903689" cy="6525890"/>
          </a:xfrm>
        </p:spPr>
        <p:txBody>
          <a:bodyPr>
            <a:noAutofit/>
          </a:bodyPr>
          <a:lstStyle/>
          <a:p>
            <a:pPr>
              <a:lnSpc>
                <a:spcPct val="150000"/>
              </a:lnSpc>
            </a:pPr>
            <a:r>
              <a:rPr lang="da-DK" sz="1800" dirty="0" smtClean="0">
                <a:latin typeface="Aleo" panose="00000500000000000000" pitchFamily="2" charset="0"/>
              </a:rPr>
              <a:t>Velkommen </a:t>
            </a:r>
          </a:p>
          <a:p>
            <a:pPr>
              <a:lnSpc>
                <a:spcPct val="150000"/>
              </a:lnSpc>
            </a:pPr>
            <a:endParaRPr lang="da-DK" sz="1200" dirty="0">
              <a:latin typeface="Aleo" panose="00000500000000000000" pitchFamily="2" charset="0"/>
            </a:endParaRPr>
          </a:p>
          <a:p>
            <a:pPr>
              <a:lnSpc>
                <a:spcPct val="150000"/>
              </a:lnSpc>
            </a:pPr>
            <a:r>
              <a:rPr lang="da-DK" sz="1100" dirty="0" smtClean="0">
                <a:latin typeface="Aleo" panose="00000500000000000000" pitchFamily="2" charset="0"/>
              </a:rPr>
              <a:t>Gundsø Omsorgscenter  har  </a:t>
            </a:r>
            <a:r>
              <a:rPr lang="da-DK" sz="1100" dirty="0">
                <a:latin typeface="Aleo" panose="00000500000000000000" pitchFamily="2" charset="0"/>
              </a:rPr>
              <a:t>29 </a:t>
            </a:r>
            <a:r>
              <a:rPr lang="da-DK" sz="1100" dirty="0" smtClean="0">
                <a:latin typeface="Aleo" panose="00000500000000000000" pitchFamily="2" charset="0"/>
              </a:rPr>
              <a:t>plejeboliger og blev indviet d. 20. maj 1976. Det er et lidt ælde hus med masser af patina og sjæl.</a:t>
            </a:r>
            <a:endParaRPr lang="da-DK" sz="1100" dirty="0">
              <a:latin typeface="Aleo" panose="00000500000000000000" pitchFamily="2" charset="0"/>
            </a:endParaRPr>
          </a:p>
          <a:p>
            <a:pPr>
              <a:lnSpc>
                <a:spcPct val="150000"/>
              </a:lnSpc>
            </a:pPr>
            <a:r>
              <a:rPr lang="da-DK" sz="1100" dirty="0" smtClean="0">
                <a:latin typeface="Aleo" panose="00000500000000000000" pitchFamily="2" charset="0"/>
              </a:rPr>
              <a:t>Alle </a:t>
            </a:r>
            <a:r>
              <a:rPr lang="da-DK" sz="1100" dirty="0">
                <a:latin typeface="Aleo" panose="00000500000000000000" pitchFamily="2" charset="0"/>
              </a:rPr>
              <a:t>lejligheder er i stueplan med direkte udgang til gang ,</a:t>
            </a:r>
            <a:r>
              <a:rPr lang="da-DK" sz="1100" dirty="0" smtClean="0">
                <a:latin typeface="Aleo" panose="00000500000000000000" pitchFamily="2" charset="0"/>
              </a:rPr>
              <a:t>fællesarealer og udgang </a:t>
            </a:r>
            <a:r>
              <a:rPr lang="da-DK" sz="1100" dirty="0">
                <a:latin typeface="Aleo" panose="00000500000000000000" pitchFamily="2" charset="0"/>
              </a:rPr>
              <a:t>til </a:t>
            </a:r>
            <a:r>
              <a:rPr lang="da-DK" sz="1100" dirty="0" smtClean="0">
                <a:latin typeface="Aleo" panose="00000500000000000000" pitchFamily="2" charset="0"/>
              </a:rPr>
              <a:t>skønne haver. Huset </a:t>
            </a:r>
            <a:r>
              <a:rPr lang="da-DK" sz="1100" dirty="0">
                <a:latin typeface="Aleo" panose="00000500000000000000" pitchFamily="2" charset="0"/>
              </a:rPr>
              <a:t>er bygget som en firelænget ejendom med et par ”vinger” i hver ende, der udgør boligerne. Centerets midte består af en stor atriumhave med skønne </a:t>
            </a:r>
            <a:r>
              <a:rPr lang="da-DK" sz="1100" dirty="0" smtClean="0">
                <a:latin typeface="Aleo" panose="00000500000000000000" pitchFamily="2" charset="0"/>
              </a:rPr>
              <a:t>planter træer og  et drivhus.</a:t>
            </a:r>
            <a:endParaRPr lang="da-DK" sz="1100" dirty="0">
              <a:latin typeface="Aleo" panose="00000500000000000000" pitchFamily="2" charset="0"/>
            </a:endParaRPr>
          </a:p>
          <a:p>
            <a:pPr>
              <a:lnSpc>
                <a:spcPct val="150000"/>
              </a:lnSpc>
            </a:pPr>
            <a:endParaRPr lang="da-DK" sz="1100" dirty="0">
              <a:latin typeface="Aleo" panose="00000500000000000000" pitchFamily="2" charset="0"/>
            </a:endParaRPr>
          </a:p>
          <a:p>
            <a:pPr>
              <a:lnSpc>
                <a:spcPct val="150000"/>
              </a:lnSpc>
            </a:pPr>
            <a:endParaRPr lang="da-DK" sz="1100" dirty="0" smtClean="0">
              <a:latin typeface="Aleo" panose="00000500000000000000" pitchFamily="2" charset="0"/>
            </a:endParaRPr>
          </a:p>
          <a:p>
            <a:pPr>
              <a:lnSpc>
                <a:spcPct val="150000"/>
              </a:lnSpc>
            </a:pPr>
            <a:endParaRPr lang="da-DK" sz="1100" dirty="0" smtClean="0">
              <a:latin typeface="Aleo" panose="00000500000000000000" pitchFamily="2" charset="0"/>
            </a:endParaRPr>
          </a:p>
          <a:p>
            <a:pPr>
              <a:lnSpc>
                <a:spcPct val="150000"/>
              </a:lnSpc>
            </a:pPr>
            <a:endParaRPr lang="da-DK" sz="1100" dirty="0" smtClean="0">
              <a:latin typeface="Aleo" panose="00000500000000000000" pitchFamily="2" charset="0"/>
            </a:endParaRPr>
          </a:p>
          <a:p>
            <a:pPr>
              <a:lnSpc>
                <a:spcPct val="150000"/>
              </a:lnSpc>
            </a:pPr>
            <a:endParaRPr lang="da-DK" sz="1100" dirty="0" smtClean="0">
              <a:latin typeface="Aleo" panose="00000500000000000000" pitchFamily="2" charset="0"/>
            </a:endParaRPr>
          </a:p>
          <a:p>
            <a:pPr>
              <a:lnSpc>
                <a:spcPct val="150000"/>
              </a:lnSpc>
            </a:pPr>
            <a:endParaRPr lang="da-DK" sz="1100" i="1" dirty="0" smtClean="0">
              <a:latin typeface="Aleo" panose="00000500000000000000" pitchFamily="2" charset="0"/>
            </a:endParaRPr>
          </a:p>
          <a:p>
            <a:pPr>
              <a:lnSpc>
                <a:spcPct val="150000"/>
              </a:lnSpc>
            </a:pPr>
            <a:r>
              <a:rPr lang="da-DK" sz="1100" i="1" dirty="0">
                <a:latin typeface="Aleo" panose="00000500000000000000" pitchFamily="2" charset="0"/>
              </a:rPr>
              <a:t>Smuk gårdhave</a:t>
            </a:r>
            <a:endParaRPr lang="da-DK" sz="1100" dirty="0">
              <a:latin typeface="Aleo" panose="00000500000000000000" pitchFamily="2" charset="0"/>
            </a:endParaRPr>
          </a:p>
          <a:p>
            <a:pPr>
              <a:lnSpc>
                <a:spcPct val="150000"/>
              </a:lnSpc>
            </a:pPr>
            <a:endParaRPr lang="da-DK" sz="1100" i="1" dirty="0">
              <a:latin typeface="Aleo" panose="00000500000000000000" pitchFamily="2" charset="0"/>
            </a:endParaRPr>
          </a:p>
          <a:p>
            <a:pPr>
              <a:lnSpc>
                <a:spcPct val="150000"/>
              </a:lnSpc>
            </a:pPr>
            <a:endParaRPr lang="da-DK" sz="1100" i="1" dirty="0" smtClean="0">
              <a:latin typeface="Aleo" panose="00000500000000000000" pitchFamily="2" charset="0"/>
            </a:endParaRPr>
          </a:p>
          <a:p>
            <a:pPr>
              <a:lnSpc>
                <a:spcPct val="150000"/>
              </a:lnSpc>
            </a:pPr>
            <a:r>
              <a:rPr lang="da-DK" sz="1100" dirty="0" smtClean="0">
                <a:latin typeface="Aleo" panose="00000500000000000000" pitchFamily="2" charset="0"/>
              </a:rPr>
              <a:t>Vi er et</a:t>
            </a:r>
            <a:r>
              <a:rPr lang="da-DK" sz="1100" dirty="0">
                <a:latin typeface="Aleo" panose="00000500000000000000" pitchFamily="2" charset="0"/>
              </a:rPr>
              <a:t> </a:t>
            </a:r>
            <a:r>
              <a:rPr lang="da-DK" sz="1100" dirty="0" smtClean="0">
                <a:latin typeface="Aleo" panose="00000500000000000000" pitchFamily="2" charset="0"/>
              </a:rPr>
              <a:t>ganske </a:t>
            </a:r>
            <a:r>
              <a:rPr lang="da-DK" sz="1100" dirty="0">
                <a:latin typeface="Aleo" panose="00000500000000000000" pitchFamily="2" charset="0"/>
              </a:rPr>
              <a:t>særligt sted </a:t>
            </a:r>
            <a:r>
              <a:rPr lang="da-DK" sz="1100" dirty="0" smtClean="0">
                <a:latin typeface="Aleo" panose="00000500000000000000" pitchFamily="2" charset="0"/>
              </a:rPr>
              <a:t> og sammen vil vi gerne skabe et hjem hvor der er masser af varme, smil og glæde.</a:t>
            </a:r>
          </a:p>
          <a:p>
            <a:pPr>
              <a:lnSpc>
                <a:spcPct val="150000"/>
              </a:lnSpc>
            </a:pPr>
            <a:r>
              <a:rPr lang="da-DK" sz="1100" dirty="0" smtClean="0">
                <a:latin typeface="Aleo" panose="00000500000000000000" pitchFamily="2" charset="0"/>
              </a:rPr>
              <a:t>Vi  </a:t>
            </a:r>
            <a:r>
              <a:rPr lang="da-DK" sz="1100" dirty="0">
                <a:latin typeface="Aleo" panose="00000500000000000000" pitchFamily="2" charset="0"/>
              </a:rPr>
              <a:t>har forskellig baggrund og uddannelse, og det sikrer netop den mangfoldighed, der er til stor gavn, når vi arbejder med </a:t>
            </a:r>
            <a:r>
              <a:rPr lang="da-DK" sz="1100" dirty="0" smtClean="0">
                <a:latin typeface="Aleo" panose="00000500000000000000" pitchFamily="2" charset="0"/>
              </a:rPr>
              <a:t>individer. </a:t>
            </a:r>
            <a:r>
              <a:rPr lang="da-DK" sz="1100" dirty="0">
                <a:latin typeface="Aleo" panose="00000500000000000000" pitchFamily="2" charset="0"/>
              </a:rPr>
              <a:t>Fælles for </a:t>
            </a:r>
            <a:r>
              <a:rPr lang="da-DK" sz="1100" dirty="0" smtClean="0">
                <a:latin typeface="Aleo" panose="00000500000000000000" pitchFamily="2" charset="0"/>
              </a:rPr>
              <a:t>os alle </a:t>
            </a:r>
            <a:r>
              <a:rPr lang="da-DK" sz="1100" dirty="0">
                <a:latin typeface="Aleo" panose="00000500000000000000" pitchFamily="2" charset="0"/>
              </a:rPr>
              <a:t>er, at </a:t>
            </a:r>
            <a:r>
              <a:rPr lang="da-DK" sz="1100" dirty="0" smtClean="0">
                <a:latin typeface="Aleo" panose="00000500000000000000" pitchFamily="2" charset="0"/>
              </a:rPr>
              <a:t>vi </a:t>
            </a:r>
            <a:r>
              <a:rPr lang="da-DK" sz="1100" dirty="0">
                <a:latin typeface="Aleo" panose="00000500000000000000" pitchFamily="2" charset="0"/>
              </a:rPr>
              <a:t>holder meget af arbejdet med mennesker, der er ramt af demenssygdom. Der lægges meget vægt på at skabe en tryg, rolig og hjemlig </a:t>
            </a:r>
            <a:r>
              <a:rPr lang="da-DK" sz="1100" dirty="0" smtClean="0">
                <a:latin typeface="Aleo" panose="00000500000000000000" pitchFamily="2" charset="0"/>
              </a:rPr>
              <a:t>atmosfære.</a:t>
            </a:r>
          </a:p>
          <a:p>
            <a:pPr>
              <a:lnSpc>
                <a:spcPct val="150000"/>
              </a:lnSpc>
            </a:pPr>
            <a:endParaRPr lang="da-DK" dirty="0"/>
          </a:p>
          <a:p>
            <a:pPr>
              <a:lnSpc>
                <a:spcPct val="150000"/>
              </a:lnSpc>
            </a:pPr>
            <a:endParaRPr lang="da-DK" sz="1200" dirty="0">
              <a:solidFill>
                <a:schemeClr val="accent1">
                  <a:lumMod val="40000"/>
                  <a:lumOff val="60000"/>
                </a:schemeClr>
              </a:solidFill>
            </a:endParaRPr>
          </a:p>
          <a:p>
            <a:pPr>
              <a:lnSpc>
                <a:spcPct val="150000"/>
              </a:lnSpc>
            </a:pPr>
            <a:endParaRPr lang="da-DK" dirty="0">
              <a:solidFill>
                <a:schemeClr val="accent1">
                  <a:lumMod val="40000"/>
                  <a:lumOff val="60000"/>
                </a:schemeClr>
              </a:solidFill>
            </a:endParaRPr>
          </a:p>
          <a:p>
            <a:pPr>
              <a:lnSpc>
                <a:spcPct val="150000"/>
              </a:lnSpc>
            </a:pPr>
            <a:endParaRPr lang="da-DK" sz="1200" dirty="0">
              <a:latin typeface="Aleo" panose="00000500000000000000" pitchFamily="2" charset="0"/>
            </a:endParaRPr>
          </a:p>
          <a:p>
            <a:pPr>
              <a:lnSpc>
                <a:spcPct val="150000"/>
              </a:lnSpc>
            </a:pPr>
            <a:endParaRPr lang="da-DK" sz="1200" dirty="0" smtClean="0">
              <a:latin typeface="Aleo" panose="00000500000000000000" pitchFamily="2" charset="0"/>
            </a:endParaRPr>
          </a:p>
          <a:p>
            <a:endParaRPr lang="da-DK" sz="1200" dirty="0">
              <a:latin typeface="Aleo" panose="00000500000000000000" pitchFamily="2" charset="0"/>
            </a:endParaRPr>
          </a:p>
          <a:p>
            <a:endParaRPr lang="da-DK" sz="1200" dirty="0">
              <a:latin typeface="Aleo" panose="00000500000000000000" pitchFamily="2" charset="0"/>
            </a:endParaRPr>
          </a:p>
          <a:p>
            <a:pPr>
              <a:lnSpc>
                <a:spcPct val="150000"/>
              </a:lnSpc>
            </a:pPr>
            <a:endParaRPr lang="da-DK" sz="1200" dirty="0" smtClean="0">
              <a:solidFill>
                <a:srgbClr val="FF0000"/>
              </a:solidFill>
            </a:endParaRPr>
          </a:p>
          <a:p>
            <a:pPr>
              <a:lnSpc>
                <a:spcPct val="150000"/>
              </a:lnSpc>
            </a:pPr>
            <a:r>
              <a:rPr lang="da-DK" sz="1100" b="1" dirty="0">
                <a:solidFill>
                  <a:srgbClr val="FF0000"/>
                </a:solidFill>
              </a:rPr>
              <a:t> </a:t>
            </a:r>
            <a:endParaRPr lang="da-DK" sz="1100" dirty="0"/>
          </a:p>
          <a:p>
            <a:pPr>
              <a:lnSpc>
                <a:spcPct val="150000"/>
              </a:lnSpc>
            </a:pPr>
            <a:endParaRPr lang="da-DK" sz="1100" dirty="0"/>
          </a:p>
          <a:p>
            <a:pPr>
              <a:lnSpc>
                <a:spcPct val="150000"/>
              </a:lnSpc>
            </a:pPr>
            <a:endParaRPr lang="da-DK" sz="1100" dirty="0" smtClean="0"/>
          </a:p>
          <a:p>
            <a:pPr>
              <a:lnSpc>
                <a:spcPct val="150000"/>
              </a:lnSpc>
            </a:pPr>
            <a:endParaRPr lang="da-DK" sz="1100" dirty="0"/>
          </a:p>
          <a:p>
            <a:pPr>
              <a:lnSpc>
                <a:spcPct val="150000"/>
              </a:lnSpc>
            </a:pPr>
            <a:endParaRPr lang="da-DK" sz="1100" dirty="0" smtClean="0"/>
          </a:p>
          <a:p>
            <a:pPr>
              <a:lnSpc>
                <a:spcPct val="150000"/>
              </a:lnSpc>
            </a:pPr>
            <a:endParaRPr lang="da-DK" sz="1100" dirty="0"/>
          </a:p>
          <a:p>
            <a:pPr>
              <a:lnSpc>
                <a:spcPct val="150000"/>
              </a:lnSpc>
            </a:pPr>
            <a:endParaRPr lang="da-DK" sz="1100" dirty="0" smtClean="0"/>
          </a:p>
          <a:p>
            <a:pPr>
              <a:lnSpc>
                <a:spcPct val="150000"/>
              </a:lnSpc>
            </a:pPr>
            <a:endParaRPr lang="da-DK" sz="1100" dirty="0"/>
          </a:p>
          <a:p>
            <a:pPr>
              <a:lnSpc>
                <a:spcPct val="150000"/>
              </a:lnSpc>
            </a:pPr>
            <a:endParaRPr lang="da-DK" sz="1100" dirty="0" smtClean="0"/>
          </a:p>
          <a:p>
            <a:pPr>
              <a:lnSpc>
                <a:spcPct val="150000"/>
              </a:lnSpc>
            </a:pPr>
            <a:endParaRPr lang="da-DK" sz="1100" dirty="0" smtClean="0"/>
          </a:p>
          <a:p>
            <a:endParaRPr lang="da-DK" sz="1100" dirty="0"/>
          </a:p>
          <a:p>
            <a:endParaRPr lang="da-DK" sz="1100" dirty="0"/>
          </a:p>
          <a:p>
            <a:r>
              <a:rPr lang="da-DK" sz="1100" dirty="0"/>
              <a:t> </a:t>
            </a:r>
          </a:p>
          <a:p>
            <a:endParaRPr lang="da-DK" sz="1100" dirty="0" smtClean="0"/>
          </a:p>
          <a:p>
            <a:endParaRPr lang="da-DK" sz="1100" dirty="0"/>
          </a:p>
          <a:p>
            <a:endParaRPr lang="da-DK" sz="1100" dirty="0" smtClean="0"/>
          </a:p>
          <a:p>
            <a:endParaRPr lang="da-DK" sz="1100" dirty="0"/>
          </a:p>
          <a:p>
            <a:endParaRPr lang="da-DK" sz="1100" dirty="0" smtClean="0"/>
          </a:p>
          <a:p>
            <a:endParaRPr lang="da-DK" sz="1100" dirty="0"/>
          </a:p>
          <a:p>
            <a:endParaRPr lang="da-DK" sz="1100" dirty="0" smtClean="0"/>
          </a:p>
          <a:p>
            <a:endParaRPr lang="da-DK" sz="1100" dirty="0"/>
          </a:p>
          <a:p>
            <a:endParaRPr lang="da-DK" sz="1100" dirty="0" smtClean="0"/>
          </a:p>
          <a:p>
            <a:endParaRPr lang="da-DK" sz="1100" dirty="0"/>
          </a:p>
          <a:p>
            <a:endParaRPr lang="da-DK" sz="1100" dirty="0" smtClean="0"/>
          </a:p>
          <a:p>
            <a:endParaRPr lang="da-DK" sz="1100" dirty="0"/>
          </a:p>
          <a:p>
            <a:endParaRPr lang="da-DK" sz="1100" dirty="0" smtClean="0"/>
          </a:p>
          <a:p>
            <a:endParaRPr lang="da-DK" sz="1100" dirty="0"/>
          </a:p>
          <a:p>
            <a:endParaRPr lang="da-DK" sz="1100" dirty="0" smtClean="0"/>
          </a:p>
          <a:p>
            <a:endParaRPr lang="da-DK" sz="1100" dirty="0"/>
          </a:p>
          <a:p>
            <a:endParaRPr lang="da-DK" sz="1100" dirty="0" smtClean="0"/>
          </a:p>
          <a:p>
            <a:endParaRPr lang="da-DK" sz="1100" dirty="0"/>
          </a:p>
          <a:p>
            <a:endParaRPr lang="da-DK" sz="1100" dirty="0" smtClean="0"/>
          </a:p>
          <a:p>
            <a:endParaRPr lang="da-DK" sz="1100" dirty="0"/>
          </a:p>
          <a:p>
            <a:endParaRPr lang="da-DK" sz="1100" dirty="0" smtClean="0"/>
          </a:p>
          <a:p>
            <a:r>
              <a:rPr lang="da-DK" sz="1100" dirty="0"/>
              <a:t>Vind en pølsevogn og et musik arrangement til 50. pers.</a:t>
            </a:r>
          </a:p>
          <a:p>
            <a:endParaRPr lang="da-DK" sz="1100" dirty="0"/>
          </a:p>
        </p:txBody>
      </p:sp>
      <p:pic>
        <p:nvPicPr>
          <p:cNvPr id="5" name="Billed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1651" y="2818010"/>
            <a:ext cx="2393856" cy="1795392"/>
          </a:xfrm>
          <a:prstGeom prst="rect">
            <a:avLst/>
          </a:prstGeom>
        </p:spPr>
      </p:pic>
    </p:spTree>
    <p:extLst>
      <p:ext uri="{BB962C8B-B14F-4D97-AF65-F5344CB8AC3E}">
        <p14:creationId xmlns:p14="http://schemas.microsoft.com/office/powerpoint/2010/main" val="1707527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endParaRPr lang="da-DK" dirty="0"/>
          </a:p>
        </p:txBody>
      </p:sp>
      <p:sp>
        <p:nvSpPr>
          <p:cNvPr id="4" name="Pladsholder til tekst 3"/>
          <p:cNvSpPr>
            <a:spLocks noGrp="1"/>
          </p:cNvSpPr>
          <p:nvPr>
            <p:ph type="body" sz="quarter" idx="16"/>
          </p:nvPr>
        </p:nvSpPr>
        <p:spPr>
          <a:xfrm>
            <a:off x="455613" y="639192"/>
            <a:ext cx="4420036" cy="7688062"/>
          </a:xfrm>
        </p:spPr>
        <p:txBody>
          <a:bodyPr>
            <a:noAutofit/>
          </a:bodyPr>
          <a:lstStyle/>
          <a:p>
            <a:r>
              <a:rPr lang="da-DK" sz="1200" dirty="0" smtClean="0"/>
              <a:t>Vi arbejder ud fra psykolog Tom </a:t>
            </a:r>
            <a:r>
              <a:rPr lang="da-DK" sz="1200" dirty="0" err="1" smtClean="0"/>
              <a:t>Kitwoods</a:t>
            </a:r>
            <a:r>
              <a:rPr lang="da-DK" sz="1200" dirty="0" smtClean="0"/>
              <a:t> tanker om personcentreret omsorg. Vi ser derfor mennesket før diagnosen.</a:t>
            </a:r>
          </a:p>
          <a:p>
            <a:r>
              <a:rPr lang="da-DK" sz="1200" dirty="0" smtClean="0"/>
              <a:t>Det er derfor vigtigt for os, at mennesket bliver mødt som ”et  unikt individ”, og at vi anerkender og rummer det enkelte eksistens der, hvor han / hun er, med hver deres livshistorie og identitet. </a:t>
            </a:r>
          </a:p>
          <a:p>
            <a:endParaRPr lang="da-DK" sz="1200" dirty="0" smtClean="0"/>
          </a:p>
          <a:p>
            <a:r>
              <a:rPr lang="da-DK" sz="1200" dirty="0" smtClean="0"/>
              <a:t>Vi støtter, trøster og skaber tryghed for beboer og pårørende for at lette overgangen fra eget hjem til plejecentret.</a:t>
            </a:r>
          </a:p>
          <a:p>
            <a:r>
              <a:rPr lang="da-DK" sz="1200" dirty="0" smtClean="0"/>
              <a:t> </a:t>
            </a:r>
          </a:p>
          <a:p>
            <a:r>
              <a:rPr lang="da-DK" sz="1200" dirty="0" smtClean="0"/>
              <a:t>Samarbejdet </a:t>
            </a:r>
            <a:r>
              <a:rPr lang="da-DK" sz="1200" dirty="0"/>
              <a:t>med familie og pårørende prioriteres </a:t>
            </a:r>
            <a:r>
              <a:rPr lang="da-DK" sz="1200" dirty="0" smtClean="0"/>
              <a:t>højt</a:t>
            </a:r>
          </a:p>
          <a:p>
            <a:r>
              <a:rPr lang="da-DK" sz="1200" dirty="0" smtClean="0"/>
              <a:t>Sammen </a:t>
            </a:r>
            <a:r>
              <a:rPr lang="da-DK" sz="1200" dirty="0"/>
              <a:t>kan vi skabe en hverdag med indhold af livskvalitet og værdighed for </a:t>
            </a:r>
            <a:r>
              <a:rPr lang="da-DK" sz="1200" dirty="0" smtClean="0"/>
              <a:t>beboerne</a:t>
            </a:r>
            <a:r>
              <a:rPr lang="da-DK" sz="1200" dirty="0"/>
              <a:t>.</a:t>
            </a:r>
            <a:endParaRPr lang="da-DK" sz="1200" dirty="0" smtClean="0"/>
          </a:p>
          <a:p>
            <a:endParaRPr lang="da-DK" sz="1200" dirty="0" smtClean="0"/>
          </a:p>
          <a:p>
            <a:endParaRPr lang="da-DK" sz="1200" dirty="0"/>
          </a:p>
          <a:p>
            <a:endParaRPr lang="da-DK" sz="1200" dirty="0" smtClean="0"/>
          </a:p>
          <a:p>
            <a:endParaRPr lang="da-DK" sz="1200" dirty="0"/>
          </a:p>
          <a:p>
            <a:endParaRPr lang="da-DK" sz="1200" dirty="0"/>
          </a:p>
          <a:p>
            <a:endParaRPr lang="da-DK" sz="1200" dirty="0" smtClean="0"/>
          </a:p>
          <a:p>
            <a:endParaRPr lang="da-DK" sz="1200" dirty="0"/>
          </a:p>
          <a:p>
            <a:endParaRPr lang="da-DK" sz="1200" dirty="0" smtClean="0"/>
          </a:p>
          <a:p>
            <a:endParaRPr lang="da-DK" sz="1200" dirty="0" smtClean="0"/>
          </a:p>
          <a:p>
            <a:endParaRPr lang="da-DK" sz="1200" dirty="0" smtClean="0"/>
          </a:p>
          <a:p>
            <a:endParaRPr lang="da-DK" sz="1200" dirty="0"/>
          </a:p>
          <a:p>
            <a:endParaRPr lang="da-DK" sz="1200" dirty="0" smtClean="0"/>
          </a:p>
          <a:p>
            <a:endParaRPr lang="da-DK" sz="1200" dirty="0"/>
          </a:p>
          <a:p>
            <a:endParaRPr lang="da-DK" sz="1200" dirty="0" smtClean="0"/>
          </a:p>
          <a:p>
            <a:endParaRPr lang="da-DK" sz="1200" dirty="0"/>
          </a:p>
          <a:p>
            <a:endParaRPr lang="da-DK" sz="1200" dirty="0" smtClean="0"/>
          </a:p>
          <a:p>
            <a:endParaRPr lang="da-DK" sz="1200" dirty="0"/>
          </a:p>
          <a:p>
            <a:endParaRPr lang="da-DK" sz="1200" dirty="0"/>
          </a:p>
          <a:p>
            <a:r>
              <a:rPr lang="da-DK" sz="1200" dirty="0" smtClean="0"/>
              <a:t>I </a:t>
            </a:r>
            <a:r>
              <a:rPr lang="da-DK" sz="1200" dirty="0"/>
              <a:t>huset har vi en Seniorhøjskole hvor hjemmeboende borgere kommer i dagtimerne. Ofte har vi aktiviteter på tværs af Seniorhøjskolen og </a:t>
            </a:r>
            <a:r>
              <a:rPr lang="da-DK" sz="1200" dirty="0" smtClean="0"/>
              <a:t>plejecentret </a:t>
            </a:r>
            <a:r>
              <a:rPr lang="da-DK" sz="1200" dirty="0"/>
              <a:t>til glæde for </a:t>
            </a:r>
            <a:r>
              <a:rPr lang="da-DK" sz="1200" dirty="0" smtClean="0"/>
              <a:t>alle. Vi </a:t>
            </a:r>
            <a:r>
              <a:rPr lang="da-DK" sz="1200" dirty="0"/>
              <a:t>understøtter og graduerer aktiviteter </a:t>
            </a:r>
            <a:r>
              <a:rPr lang="da-DK" sz="1200" dirty="0" smtClean="0"/>
              <a:t>individuelt, således at alle  beboer kan mestre en hverdag, samt deltage i  meningsfulde aktiviteter. </a:t>
            </a:r>
            <a:endParaRPr lang="da-DK" sz="1200" dirty="0"/>
          </a:p>
        </p:txBody>
      </p:sp>
      <p:pic>
        <p:nvPicPr>
          <p:cNvPr id="7" name="Billede 6"/>
          <p:cNvPicPr>
            <a:picLocks noChangeAspect="1"/>
          </p:cNvPicPr>
          <p:nvPr/>
        </p:nvPicPr>
        <p:blipFill rotWithShape="1">
          <a:blip r:embed="rId2">
            <a:lum bright="40000" contrast="40000"/>
          </a:blip>
          <a:srcRect l="4291" t="3750" r="9205" b="3436"/>
          <a:stretch/>
        </p:blipFill>
        <p:spPr>
          <a:xfrm>
            <a:off x="2556769" y="2971637"/>
            <a:ext cx="2770881" cy="2618914"/>
          </a:xfrm>
          <a:prstGeom prst="rect">
            <a:avLst/>
          </a:prstGeom>
        </p:spPr>
      </p:pic>
      <p:sp>
        <p:nvSpPr>
          <p:cNvPr id="8" name="Tekstfelt 7"/>
          <p:cNvSpPr txBox="1"/>
          <p:nvPr/>
        </p:nvSpPr>
        <p:spPr>
          <a:xfrm>
            <a:off x="440188" y="4217912"/>
            <a:ext cx="2225443" cy="338554"/>
          </a:xfrm>
          <a:prstGeom prst="rect">
            <a:avLst/>
          </a:prstGeom>
          <a:noFill/>
        </p:spPr>
        <p:txBody>
          <a:bodyPr wrap="square" rtlCol="0">
            <a:spAutoFit/>
          </a:bodyPr>
          <a:lstStyle/>
          <a:p>
            <a:r>
              <a:rPr lang="da-DK" sz="800" i="1" dirty="0" smtClean="0"/>
              <a:t>Personcentreret-omsorg af</a:t>
            </a:r>
          </a:p>
          <a:p>
            <a:r>
              <a:rPr lang="da-DK" sz="800" i="1" dirty="0" smtClean="0"/>
              <a:t>Tom </a:t>
            </a:r>
            <a:r>
              <a:rPr lang="da-DK" sz="800" i="1" dirty="0" err="1"/>
              <a:t>Kitwood</a:t>
            </a:r>
            <a:endParaRPr lang="da-DK" sz="800" i="1" dirty="0"/>
          </a:p>
        </p:txBody>
      </p:sp>
    </p:spTree>
    <p:extLst>
      <p:ext uri="{BB962C8B-B14F-4D97-AF65-F5344CB8AC3E}">
        <p14:creationId xmlns:p14="http://schemas.microsoft.com/office/powerpoint/2010/main" val="1331766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endParaRPr lang="da-DK" dirty="0"/>
          </a:p>
        </p:txBody>
      </p:sp>
      <p:sp>
        <p:nvSpPr>
          <p:cNvPr id="3" name="Pladsholder til tekst 2"/>
          <p:cNvSpPr>
            <a:spLocks noGrp="1"/>
          </p:cNvSpPr>
          <p:nvPr>
            <p:ph type="body" sz="quarter" idx="15"/>
          </p:nvPr>
        </p:nvSpPr>
        <p:spPr>
          <a:xfrm>
            <a:off x="455613" y="506027"/>
            <a:ext cx="4415292" cy="382973"/>
          </a:xfrm>
        </p:spPr>
        <p:txBody>
          <a:bodyPr/>
          <a:lstStyle/>
          <a:p>
            <a:r>
              <a:rPr lang="da-DK" sz="1800" dirty="0">
                <a:latin typeface="Aleo" panose="00000500000000000000" pitchFamily="2" charset="0"/>
              </a:rPr>
              <a:t>Praktisk information</a:t>
            </a:r>
          </a:p>
          <a:p>
            <a:endParaRPr lang="da-DK" dirty="0"/>
          </a:p>
        </p:txBody>
      </p:sp>
      <p:sp>
        <p:nvSpPr>
          <p:cNvPr id="4" name="Pladsholder til tekst 3"/>
          <p:cNvSpPr>
            <a:spLocks noGrp="1"/>
          </p:cNvSpPr>
          <p:nvPr>
            <p:ph type="body" sz="quarter" idx="16"/>
          </p:nvPr>
        </p:nvSpPr>
        <p:spPr>
          <a:xfrm>
            <a:off x="310718" y="798991"/>
            <a:ext cx="4829453" cy="6391922"/>
          </a:xfrm>
        </p:spPr>
        <p:txBody>
          <a:bodyPr>
            <a:normAutofit fontScale="85000" lnSpcReduction="10000"/>
          </a:bodyPr>
          <a:lstStyle/>
          <a:p>
            <a:endParaRPr lang="da-DK" sz="1200" b="1" dirty="0" smtClean="0"/>
          </a:p>
          <a:p>
            <a:r>
              <a:rPr lang="da-DK" sz="1200" b="1" dirty="0" smtClean="0"/>
              <a:t>Nøglebrikker</a:t>
            </a:r>
            <a:endParaRPr lang="da-DK" sz="1200" b="1" dirty="0"/>
          </a:p>
          <a:p>
            <a:r>
              <a:rPr lang="da-DK" sz="1200" dirty="0" smtClean="0"/>
              <a:t>I </a:t>
            </a:r>
            <a:r>
              <a:rPr lang="da-DK" sz="1200" dirty="0"/>
              <a:t>forbindelse med indflytning udleveres nøglebrikker til boligen. </a:t>
            </a:r>
          </a:p>
          <a:p>
            <a:r>
              <a:rPr lang="da-DK" sz="1200" dirty="0" smtClean="0"/>
              <a:t>Her kan vores servicemand kontaktes</a:t>
            </a:r>
            <a:endParaRPr lang="da-DK" sz="1200" dirty="0"/>
          </a:p>
          <a:p>
            <a:endParaRPr lang="da-DK" sz="1200" b="1" dirty="0"/>
          </a:p>
          <a:p>
            <a:r>
              <a:rPr lang="da-DK" sz="1200" b="1" dirty="0"/>
              <a:t>Telefon og TV</a:t>
            </a:r>
          </a:p>
          <a:p>
            <a:r>
              <a:rPr lang="da-DK" sz="1200" dirty="0" smtClean="0"/>
              <a:t>I </a:t>
            </a:r>
            <a:r>
              <a:rPr lang="da-DK" sz="1200" dirty="0"/>
              <a:t>fællesstuen er der </a:t>
            </a:r>
            <a:r>
              <a:rPr lang="da-DK" sz="1200" dirty="0" smtClean="0"/>
              <a:t>et stort </a:t>
            </a:r>
            <a:r>
              <a:rPr lang="da-DK" sz="1200" dirty="0"/>
              <a:t>fælles </a:t>
            </a:r>
            <a:r>
              <a:rPr lang="da-DK" sz="1200" dirty="0" smtClean="0"/>
              <a:t>tv.</a:t>
            </a:r>
            <a:endParaRPr lang="da-DK" sz="1200" dirty="0"/>
          </a:p>
          <a:p>
            <a:r>
              <a:rPr lang="da-DK" sz="1200" dirty="0" smtClean="0"/>
              <a:t>Lejlighederne </a:t>
            </a:r>
            <a:r>
              <a:rPr lang="da-DK" sz="1200" dirty="0"/>
              <a:t>har stik til telefon og </a:t>
            </a:r>
            <a:r>
              <a:rPr lang="da-DK" sz="1200" dirty="0" smtClean="0"/>
              <a:t>TV </a:t>
            </a:r>
            <a:r>
              <a:rPr lang="da-DK" sz="1200" dirty="0"/>
              <a:t>Men det er forældet og billedkvaliteten er ikke specielt god ligesom der er forstyrrelse i modtagelsen. Derfor anbefales at medbringe en BOX for </a:t>
            </a:r>
            <a:r>
              <a:rPr lang="da-DK" sz="1200" dirty="0" smtClean="0"/>
              <a:t>tv-signal. Kontakt Jyllinge Radio </a:t>
            </a:r>
            <a:r>
              <a:rPr lang="da-DK" sz="1200" dirty="0"/>
              <a:t>p</a:t>
            </a:r>
            <a:r>
              <a:rPr lang="da-DK" sz="1200" dirty="0" smtClean="0"/>
              <a:t>å 40879126.</a:t>
            </a:r>
          </a:p>
          <a:p>
            <a:endParaRPr lang="da-DK" sz="1200" dirty="0"/>
          </a:p>
          <a:p>
            <a:r>
              <a:rPr lang="da-DK" sz="1200" dirty="0"/>
              <a:t> </a:t>
            </a:r>
            <a:endParaRPr lang="da-DK" sz="1200" b="1" dirty="0"/>
          </a:p>
          <a:p>
            <a:r>
              <a:rPr lang="da-DK" sz="1200" b="1" dirty="0"/>
              <a:t>Forsikring</a:t>
            </a:r>
          </a:p>
          <a:p>
            <a:r>
              <a:rPr lang="da-DK" sz="1200" dirty="0"/>
              <a:t>I</a:t>
            </a:r>
            <a:r>
              <a:rPr lang="da-DK" sz="1200" dirty="0" smtClean="0"/>
              <a:t>ndboforsikring</a:t>
            </a:r>
            <a:r>
              <a:rPr lang="da-DK" sz="1200" dirty="0"/>
              <a:t>, der dækker fællesarealerne, men </a:t>
            </a:r>
            <a:r>
              <a:rPr lang="da-DK" sz="1200" b="1" dirty="0"/>
              <a:t>ikke</a:t>
            </a:r>
            <a:endParaRPr lang="da-DK" sz="1200" dirty="0"/>
          </a:p>
          <a:p>
            <a:r>
              <a:rPr lang="da-DK" sz="1200" dirty="0"/>
              <a:t>boligerne. Derfor opfordres borgerne til at have en indboforsikring</a:t>
            </a:r>
            <a:r>
              <a:rPr lang="da-DK" sz="1200" dirty="0" smtClean="0"/>
              <a:t>.</a:t>
            </a:r>
          </a:p>
          <a:p>
            <a:r>
              <a:rPr lang="da-DK" sz="1200" dirty="0" smtClean="0"/>
              <a:t>Vi opfordrer helt generelt til at beboerne ikke har kostbare ting med, som ikke kan erstattes eller kan ”tåle” at blive væk i huset..</a:t>
            </a:r>
          </a:p>
          <a:p>
            <a:endParaRPr lang="da-DK" sz="1200" dirty="0"/>
          </a:p>
          <a:p>
            <a:r>
              <a:rPr lang="da-DK" sz="1200" dirty="0"/>
              <a:t> </a:t>
            </a:r>
          </a:p>
          <a:p>
            <a:r>
              <a:rPr lang="da-DK" sz="1200" b="1" dirty="0"/>
              <a:t>Læge</a:t>
            </a:r>
            <a:endParaRPr lang="da-DK" sz="1200" dirty="0"/>
          </a:p>
          <a:p>
            <a:r>
              <a:rPr lang="da-DK" sz="1200" dirty="0" smtClean="0"/>
              <a:t>Som </a:t>
            </a:r>
            <a:r>
              <a:rPr lang="da-DK" sz="1200" dirty="0"/>
              <a:t>borger på et plejecenter i Roskilde Kommune har du mulighed for at skifte læge til den faste læge, der er tilknyttet det enkelte plejecenter. På Gundsø Omsorgscenter er den faste læge: Gundsølægerne, Hyldekærsvej 2, 4000 Roskilde </a:t>
            </a:r>
            <a:r>
              <a:rPr lang="da-DK" sz="1200" dirty="0" smtClean="0"/>
              <a:t>/ Gundsømagle.</a:t>
            </a:r>
          </a:p>
          <a:p>
            <a:r>
              <a:rPr lang="da-DK" sz="1200" dirty="0" smtClean="0"/>
              <a:t>I velkomstmappen finder i mere info om læges praksis.</a:t>
            </a:r>
            <a:endParaRPr lang="da-DK" sz="1200" dirty="0"/>
          </a:p>
          <a:p>
            <a:r>
              <a:rPr lang="da-DK" sz="1200" dirty="0"/>
              <a:t> </a:t>
            </a:r>
          </a:p>
          <a:p>
            <a:endParaRPr lang="da-DK" sz="1200" dirty="0"/>
          </a:p>
          <a:p>
            <a:r>
              <a:rPr lang="da-DK" sz="1200" b="1" dirty="0"/>
              <a:t>Influenzavaccination</a:t>
            </a:r>
            <a:endParaRPr lang="da-DK" sz="1200" dirty="0"/>
          </a:p>
          <a:p>
            <a:r>
              <a:rPr lang="da-DK" sz="1200" dirty="0"/>
              <a:t>Influenzavaccination er et gratis tilbud til alle beboere og foregår om efteråret. Det foregår her i huset</a:t>
            </a:r>
            <a:r>
              <a:rPr lang="da-DK" sz="1200" dirty="0" smtClean="0"/>
              <a:t>.</a:t>
            </a:r>
          </a:p>
          <a:p>
            <a:endParaRPr lang="da-DK" sz="1200" b="1" dirty="0"/>
          </a:p>
          <a:p>
            <a:r>
              <a:rPr lang="da-DK" sz="1200" b="1" dirty="0" smtClean="0"/>
              <a:t>Tøj og linned </a:t>
            </a:r>
          </a:p>
          <a:p>
            <a:r>
              <a:rPr lang="da-DK" sz="1200" dirty="0" smtClean="0"/>
              <a:t>Du skal selv have dit sengetøj og tøj med og der </a:t>
            </a:r>
            <a:r>
              <a:rPr lang="da-DK" sz="1200" dirty="0"/>
              <a:t>er egenbetaling af lagen og </a:t>
            </a:r>
            <a:r>
              <a:rPr lang="da-DK" sz="1200" dirty="0" smtClean="0"/>
              <a:t>sengelinned</a:t>
            </a:r>
            <a:r>
              <a:rPr lang="da-DK" sz="1200" dirty="0"/>
              <a:t> </a:t>
            </a:r>
            <a:r>
              <a:rPr lang="da-DK" sz="1200" dirty="0" smtClean="0"/>
              <a:t>hvis der er behov for et ekstra sæt.</a:t>
            </a:r>
            <a:endParaRPr lang="da-DK" sz="1200" dirty="0"/>
          </a:p>
          <a:p>
            <a:r>
              <a:rPr lang="da-DK" sz="1200" dirty="0" smtClean="0"/>
              <a:t>Alt vasketøj skal kunne tåle 60 grader og tåle tørretumbler. </a:t>
            </a:r>
            <a:endParaRPr lang="da-DK" sz="1200" dirty="0"/>
          </a:p>
          <a:p>
            <a:endParaRPr lang="da-DK" dirty="0"/>
          </a:p>
          <a:p>
            <a:endParaRPr lang="da-DK" dirty="0" smtClean="0"/>
          </a:p>
          <a:p>
            <a:endParaRPr lang="da-DK" dirty="0"/>
          </a:p>
        </p:txBody>
      </p:sp>
    </p:spTree>
    <p:extLst>
      <p:ext uri="{BB962C8B-B14F-4D97-AF65-F5344CB8AC3E}">
        <p14:creationId xmlns:p14="http://schemas.microsoft.com/office/powerpoint/2010/main" val="3354426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endParaRPr lang="da-DK" dirty="0"/>
          </a:p>
        </p:txBody>
      </p:sp>
      <p:sp>
        <p:nvSpPr>
          <p:cNvPr id="4" name="Pladsholder til tekst 3"/>
          <p:cNvSpPr>
            <a:spLocks noGrp="1"/>
          </p:cNvSpPr>
          <p:nvPr>
            <p:ph type="body" sz="quarter" idx="16"/>
          </p:nvPr>
        </p:nvSpPr>
        <p:spPr/>
        <p:txBody>
          <a:bodyPr/>
          <a:lstStyle/>
          <a:p>
            <a:r>
              <a:rPr lang="da-DK" sz="1200" b="1" dirty="0" smtClean="0"/>
              <a:t>Tandpleje</a:t>
            </a:r>
            <a:endParaRPr lang="da-DK" sz="1200" b="1" dirty="0"/>
          </a:p>
          <a:p>
            <a:r>
              <a:rPr lang="da-DK" sz="1200" dirty="0" smtClean="0"/>
              <a:t>Du har mulige for at blive visiteret til tandlægen. </a:t>
            </a:r>
            <a:endParaRPr lang="da-DK" sz="1200" dirty="0"/>
          </a:p>
          <a:p>
            <a:r>
              <a:rPr lang="da-DK" sz="1200" dirty="0"/>
              <a:t> </a:t>
            </a:r>
          </a:p>
          <a:p>
            <a:r>
              <a:rPr lang="da-DK" sz="1200" b="1" dirty="0" smtClean="0"/>
              <a:t>Fodpleje</a:t>
            </a:r>
            <a:endParaRPr lang="da-DK" sz="1200" b="1" dirty="0"/>
          </a:p>
          <a:p>
            <a:r>
              <a:rPr lang="da-DK" sz="1200" dirty="0" smtClean="0"/>
              <a:t>Fodplejeren </a:t>
            </a:r>
            <a:r>
              <a:rPr lang="da-DK" sz="1200" dirty="0"/>
              <a:t>kommer hver 2 torsdag, og personalet sørger for, at borgerne bliver skrevet på listen til behandling. </a:t>
            </a:r>
            <a:r>
              <a:rPr lang="da-DK" sz="1200" dirty="0" smtClean="0"/>
              <a:t> Kontakt os ved behov.</a:t>
            </a:r>
          </a:p>
          <a:p>
            <a:endParaRPr lang="da-DK" sz="1200" dirty="0"/>
          </a:p>
          <a:p>
            <a:r>
              <a:rPr lang="da-DK" sz="1200" b="1" dirty="0" smtClean="0"/>
              <a:t>Indretning og bolig</a:t>
            </a:r>
            <a:endParaRPr lang="da-DK" sz="1200" b="1" dirty="0"/>
          </a:p>
          <a:p>
            <a:r>
              <a:rPr lang="da-DK" sz="1200" dirty="0" smtClean="0"/>
              <a:t>Boligen </a:t>
            </a:r>
            <a:r>
              <a:rPr lang="da-DK" sz="1200" dirty="0"/>
              <a:t>er umøbleret og kan indrettes efter eget ønske.</a:t>
            </a:r>
          </a:p>
          <a:p>
            <a:r>
              <a:rPr lang="da-DK" sz="1200" dirty="0"/>
              <a:t>Dog er det nødvendigt, at møbler og belysning er hensigtsmæssigt </a:t>
            </a:r>
            <a:r>
              <a:rPr lang="da-DK" sz="1200" dirty="0" smtClean="0"/>
              <a:t>placeret</a:t>
            </a:r>
            <a:r>
              <a:rPr lang="da-DK" sz="1200" dirty="0"/>
              <a:t>,</a:t>
            </a:r>
            <a:r>
              <a:rPr lang="da-DK" sz="1200" dirty="0" smtClean="0"/>
              <a:t> </a:t>
            </a:r>
            <a:r>
              <a:rPr lang="da-DK" sz="1200" dirty="0"/>
              <a:t>o</a:t>
            </a:r>
            <a:r>
              <a:rPr lang="da-DK" sz="1200" dirty="0" smtClean="0"/>
              <a:t>g der er plads til hjælpemidler så vi kan støtte dig bedst muligt. </a:t>
            </a:r>
            <a:r>
              <a:rPr lang="da-DK" sz="1200" dirty="0"/>
              <a:t>Det anbefales, at møblere boligen med velkendte </a:t>
            </a:r>
            <a:r>
              <a:rPr lang="da-DK" sz="1200" dirty="0" smtClean="0"/>
              <a:t>ting, da det ofte vil skabe mere ro og hjemlig omgivelser. Se nærmere i  detaljeret </a:t>
            </a:r>
            <a:r>
              <a:rPr lang="da-DK" sz="1200" dirty="0" smtClean="0"/>
              <a:t>bilag.(</a:t>
            </a:r>
            <a:r>
              <a:rPr lang="da-DK" sz="1200" b="1" i="1" dirty="0" smtClean="0"/>
              <a:t>Hvad er godt når man flytter ind) </a:t>
            </a:r>
            <a:endParaRPr lang="da-DK" sz="1200" b="1" i="1" dirty="0" smtClean="0"/>
          </a:p>
          <a:p>
            <a:endParaRPr lang="da-DK" sz="1200" dirty="0"/>
          </a:p>
          <a:p>
            <a:endParaRPr lang="da-DK" sz="1200" dirty="0" smtClean="0"/>
          </a:p>
          <a:p>
            <a:endParaRPr lang="da-DK" sz="1200" dirty="0"/>
          </a:p>
          <a:p>
            <a:endParaRPr lang="da-DK" sz="1200" dirty="0" smtClean="0"/>
          </a:p>
          <a:p>
            <a:endParaRPr lang="da-DK" sz="1200" dirty="0"/>
          </a:p>
          <a:p>
            <a:endParaRPr lang="da-DK" sz="1200" dirty="0" smtClean="0"/>
          </a:p>
          <a:p>
            <a:endParaRPr lang="da-DK" sz="1200" dirty="0"/>
          </a:p>
          <a:p>
            <a:r>
              <a:rPr lang="da-DK" sz="1200" dirty="0" smtClean="0"/>
              <a:t>           </a:t>
            </a:r>
          </a:p>
          <a:p>
            <a:endParaRPr lang="da-DK" sz="1200" dirty="0" smtClean="0"/>
          </a:p>
          <a:p>
            <a:endParaRPr lang="da-DK" sz="1200" dirty="0"/>
          </a:p>
          <a:p>
            <a:endParaRPr lang="da-DK" sz="1200" dirty="0"/>
          </a:p>
          <a:p>
            <a:endParaRPr lang="da-DK" dirty="0"/>
          </a:p>
          <a:p>
            <a:endParaRPr lang="da-DK" dirty="0"/>
          </a:p>
          <a:p>
            <a:endParaRPr lang="da-DK" dirty="0"/>
          </a:p>
          <a:p>
            <a:endParaRPr lang="da-DK" dirty="0"/>
          </a:p>
        </p:txBody>
      </p:sp>
      <p:pic>
        <p:nvPicPr>
          <p:cNvPr id="5" name="Billede 4" descr="Gratis billeder : blomsterkrukke, stueplante, plante, værelse, hyld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3" y="4136994"/>
            <a:ext cx="4116086" cy="2780113"/>
          </a:xfrm>
          <a:prstGeom prst="rect">
            <a:avLst/>
          </a:prstGeom>
        </p:spPr>
      </p:pic>
    </p:spTree>
    <p:extLst>
      <p:ext uri="{BB962C8B-B14F-4D97-AF65-F5344CB8AC3E}">
        <p14:creationId xmlns:p14="http://schemas.microsoft.com/office/powerpoint/2010/main" val="2304421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64F67F80-C6C5-4152-AE4F-047697E5A1AA}" type="slidenum">
              <a:rPr lang="da-DK" smtClean="0"/>
              <a:pPr/>
              <a:t>6</a:t>
            </a:fld>
            <a:endParaRPr lang="da-DK" dirty="0"/>
          </a:p>
        </p:txBody>
      </p:sp>
      <p:sp>
        <p:nvSpPr>
          <p:cNvPr id="4" name="Pladsholder til tekst 3"/>
          <p:cNvSpPr>
            <a:spLocks noGrp="1"/>
          </p:cNvSpPr>
          <p:nvPr>
            <p:ph type="body" sz="quarter" idx="16"/>
          </p:nvPr>
        </p:nvSpPr>
        <p:spPr/>
        <p:txBody>
          <a:bodyPr>
            <a:normAutofit fontScale="92500"/>
          </a:bodyPr>
          <a:lstStyle/>
          <a:p>
            <a:r>
              <a:rPr lang="da-DK" sz="1600" b="1" dirty="0" smtClean="0"/>
              <a:t>Husregler</a:t>
            </a:r>
          </a:p>
          <a:p>
            <a:endParaRPr lang="da-DK" dirty="0"/>
          </a:p>
          <a:p>
            <a:endParaRPr lang="da-DK" dirty="0"/>
          </a:p>
          <a:p>
            <a:r>
              <a:rPr lang="da-DK" sz="1400" b="1" dirty="0" smtClean="0"/>
              <a:t>Vasketøj</a:t>
            </a:r>
          </a:p>
          <a:p>
            <a:r>
              <a:rPr lang="da-DK" dirty="0" smtClean="0"/>
              <a:t>Vasketøjet skal kunne tåle 60grader i maskinen. Tøjvask som ikke kan tåle de 60 grader i vaskemaskinen skal med hjem til pårørende. </a:t>
            </a:r>
          </a:p>
          <a:p>
            <a:endParaRPr lang="da-DK" dirty="0" smtClean="0"/>
          </a:p>
          <a:p>
            <a:endParaRPr lang="da-DK" dirty="0"/>
          </a:p>
          <a:p>
            <a:r>
              <a:rPr lang="da-DK" sz="1400" b="1" dirty="0" smtClean="0"/>
              <a:t>Te/kaffe</a:t>
            </a:r>
            <a:endParaRPr lang="da-DK" sz="1400" b="1" dirty="0"/>
          </a:p>
          <a:p>
            <a:r>
              <a:rPr lang="da-DK" dirty="0" smtClean="0"/>
              <a:t>Pårørende er velkommen til at tage kaffe/Te fra køkkenet. Det er lagt frem på en bakke.</a:t>
            </a:r>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a:p>
          <a:p>
            <a:r>
              <a:rPr lang="da-DK" sz="1400" b="1" dirty="0" smtClean="0"/>
              <a:t>Lån af lokaler</a:t>
            </a:r>
          </a:p>
          <a:p>
            <a:r>
              <a:rPr lang="da-DK" dirty="0" smtClean="0"/>
              <a:t>Der er forskellige lokaler  i huset som I er velkommen til at bruge i huset.  </a:t>
            </a:r>
            <a:r>
              <a:rPr lang="da-DK" dirty="0" smtClean="0"/>
              <a:t>Der hænger et kalender ind til lokalet, hvor du kan skrive dig på.</a:t>
            </a:r>
            <a:endParaRPr lang="da-DK" dirty="0" smtClean="0"/>
          </a:p>
          <a:p>
            <a:r>
              <a:rPr lang="da-DK" dirty="0" smtClean="0"/>
              <a:t> </a:t>
            </a:r>
          </a:p>
          <a:p>
            <a:r>
              <a:rPr lang="da-DK" sz="1400" b="1" dirty="0" smtClean="0"/>
              <a:t>Foto/billeder</a:t>
            </a:r>
          </a:p>
          <a:p>
            <a:r>
              <a:rPr lang="da-DK" dirty="0" smtClean="0"/>
              <a:t>Billeder af personale og  andre beboer må ikke tages eller offentliggøres pga. datalovgivningen. </a:t>
            </a:r>
          </a:p>
          <a:p>
            <a:endParaRPr lang="da-DK" dirty="0"/>
          </a:p>
          <a:p>
            <a:endParaRPr lang="da-DK" dirty="0" smtClean="0"/>
          </a:p>
          <a:p>
            <a:endParaRPr lang="da-DK" dirty="0"/>
          </a:p>
        </p:txBody>
      </p:sp>
      <p:pic>
        <p:nvPicPr>
          <p:cNvPr id="3" name="Billed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5613" y="2888102"/>
            <a:ext cx="3406816" cy="2555112"/>
          </a:xfrm>
          <a:prstGeom prst="rect">
            <a:avLst/>
          </a:prstGeom>
        </p:spPr>
      </p:pic>
    </p:spTree>
    <p:extLst>
      <p:ext uri="{BB962C8B-B14F-4D97-AF65-F5344CB8AC3E}">
        <p14:creationId xmlns:p14="http://schemas.microsoft.com/office/powerpoint/2010/main" val="332612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endParaRPr lang="da-DK" dirty="0"/>
          </a:p>
        </p:txBody>
      </p:sp>
      <p:sp>
        <p:nvSpPr>
          <p:cNvPr id="3" name="Pladsholder til tekst 2"/>
          <p:cNvSpPr>
            <a:spLocks noGrp="1"/>
          </p:cNvSpPr>
          <p:nvPr>
            <p:ph type="body" sz="quarter" idx="15"/>
          </p:nvPr>
        </p:nvSpPr>
        <p:spPr/>
        <p:txBody>
          <a:bodyPr/>
          <a:lstStyle/>
          <a:p>
            <a:r>
              <a:rPr lang="da-DK" sz="1600" b="1" dirty="0">
                <a:latin typeface="Aleo" panose="00000500000000000000" pitchFamily="2" charset="0"/>
              </a:rPr>
              <a:t>Mad/forplejning</a:t>
            </a:r>
            <a:endParaRPr lang="da-DK" sz="1600" dirty="0">
              <a:latin typeface="Aleo" panose="00000500000000000000" pitchFamily="2" charset="0"/>
            </a:endParaRPr>
          </a:p>
          <a:p>
            <a:r>
              <a:rPr lang="da-DK" sz="1600" dirty="0">
                <a:latin typeface="Aleo" panose="00000500000000000000" pitchFamily="2" charset="0"/>
              </a:rPr>
              <a:t> </a:t>
            </a:r>
          </a:p>
          <a:p>
            <a:endParaRPr lang="da-DK" dirty="0"/>
          </a:p>
        </p:txBody>
      </p:sp>
      <p:sp>
        <p:nvSpPr>
          <p:cNvPr id="4" name="Pladsholder til tekst 3"/>
          <p:cNvSpPr>
            <a:spLocks noGrp="1"/>
          </p:cNvSpPr>
          <p:nvPr>
            <p:ph type="body" sz="quarter" idx="16"/>
          </p:nvPr>
        </p:nvSpPr>
        <p:spPr/>
        <p:txBody>
          <a:bodyPr/>
          <a:lstStyle/>
          <a:p>
            <a:r>
              <a:rPr lang="da-DK" sz="1200" dirty="0" smtClean="0"/>
              <a:t>Maden bliver leveret direkte fra vores køkken. Her bliver der serveret hjemmebagt brød, kager og andre desserter. Til frokost nyder vi en koldt anretning og til aftensmad er der altid en lækker varm ret. Til de forskellige måltider tilbyder vi drikkevarer efter individuelle behov og ønsker.</a:t>
            </a:r>
          </a:p>
          <a:p>
            <a:endParaRPr lang="da-DK" sz="1200" dirty="0"/>
          </a:p>
          <a:p>
            <a:endParaRPr lang="da-DK" sz="1200" dirty="0" smtClean="0"/>
          </a:p>
          <a:p>
            <a:endParaRPr lang="da-DK" sz="1200" dirty="0"/>
          </a:p>
          <a:p>
            <a:endParaRPr lang="da-DK" sz="1200" dirty="0" smtClean="0"/>
          </a:p>
          <a:p>
            <a:endParaRPr lang="da-DK" sz="1200" dirty="0"/>
          </a:p>
          <a:p>
            <a:endParaRPr lang="da-DK" sz="1200" dirty="0" smtClean="0"/>
          </a:p>
          <a:p>
            <a:endParaRPr lang="da-DK" sz="1200" dirty="0"/>
          </a:p>
          <a:p>
            <a:endParaRPr lang="da-DK" sz="1200" dirty="0" smtClean="0"/>
          </a:p>
          <a:p>
            <a:endParaRPr lang="da-DK" sz="1200" dirty="0"/>
          </a:p>
          <a:p>
            <a:endParaRPr lang="da-DK" sz="1200" dirty="0" smtClean="0"/>
          </a:p>
          <a:p>
            <a:endParaRPr lang="da-DK" sz="1200" dirty="0"/>
          </a:p>
          <a:p>
            <a:endParaRPr lang="da-DK" sz="1200" dirty="0" smtClean="0"/>
          </a:p>
          <a:p>
            <a:endParaRPr lang="da-DK" sz="1200" dirty="0" smtClean="0"/>
          </a:p>
          <a:p>
            <a:endParaRPr lang="da-DK" sz="1200" dirty="0"/>
          </a:p>
          <a:p>
            <a:endParaRPr lang="da-DK" sz="1200" dirty="0" smtClean="0"/>
          </a:p>
          <a:p>
            <a:endParaRPr lang="da-DK" sz="1200" dirty="0"/>
          </a:p>
          <a:p>
            <a:endParaRPr lang="da-DK" sz="1200" dirty="0" smtClean="0"/>
          </a:p>
          <a:p>
            <a:endParaRPr lang="da-DK" sz="1200" dirty="0"/>
          </a:p>
          <a:p>
            <a:endParaRPr lang="da-DK" sz="1200" dirty="0" smtClean="0"/>
          </a:p>
          <a:p>
            <a:endParaRPr lang="da-DK" sz="1200" dirty="0" smtClean="0"/>
          </a:p>
          <a:p>
            <a:r>
              <a:rPr lang="da-DK" sz="1200" dirty="0" smtClean="0"/>
              <a:t>Vi er tæt omkring borgerne under måltiderne og sørger for hygge og fælleskab i vores fælles cafe. Vi tager selvfølgelig også individuelle hensyn, hvis der er behov for spisning i egen bolig.</a:t>
            </a:r>
          </a:p>
          <a:p>
            <a:r>
              <a:rPr lang="da-DK" sz="1200" dirty="0" smtClean="0"/>
              <a:t>I kan altid følge med i madplanen som hænger i huset.</a:t>
            </a:r>
          </a:p>
          <a:p>
            <a:endParaRPr lang="da-DK" sz="1200" dirty="0" smtClean="0"/>
          </a:p>
          <a:p>
            <a:r>
              <a:rPr lang="da-DK" sz="1200" dirty="0" smtClean="0"/>
              <a:t>Vi er vilde med at få besøg fra pårørende under måltiderne, men giv gerne et lille hint dagen før kl.12.00, så vi kan bestille ekstra mad.</a:t>
            </a:r>
          </a:p>
          <a:p>
            <a:endParaRPr lang="da-DK" dirty="0"/>
          </a:p>
          <a:p>
            <a:endParaRPr lang="da-DK" dirty="0"/>
          </a:p>
        </p:txBody>
      </p:sp>
      <p:pic>
        <p:nvPicPr>
          <p:cNvPr id="5" name="Billed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09172" y="2210541"/>
            <a:ext cx="4081878" cy="2720994"/>
          </a:xfrm>
          <a:prstGeom prst="rect">
            <a:avLst/>
          </a:prstGeom>
        </p:spPr>
      </p:pic>
    </p:spTree>
    <p:extLst>
      <p:ext uri="{BB962C8B-B14F-4D97-AF65-F5344CB8AC3E}">
        <p14:creationId xmlns:p14="http://schemas.microsoft.com/office/powerpoint/2010/main" val="1126686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endParaRPr lang="da-DK" dirty="0"/>
          </a:p>
        </p:txBody>
      </p:sp>
      <p:sp>
        <p:nvSpPr>
          <p:cNvPr id="3" name="Pladsholder til tekst 2"/>
          <p:cNvSpPr>
            <a:spLocks noGrp="1"/>
          </p:cNvSpPr>
          <p:nvPr>
            <p:ph type="body" sz="quarter" idx="15"/>
          </p:nvPr>
        </p:nvSpPr>
        <p:spPr/>
        <p:txBody>
          <a:bodyPr/>
          <a:lstStyle/>
          <a:p>
            <a:r>
              <a:rPr lang="da-DK" sz="1800" b="1" dirty="0">
                <a:latin typeface="Aleo" panose="00000500000000000000" pitchFamily="2" charset="0"/>
              </a:rPr>
              <a:t>Aktiviteter</a:t>
            </a:r>
          </a:p>
          <a:p>
            <a:endParaRPr lang="da-DK" dirty="0"/>
          </a:p>
        </p:txBody>
      </p:sp>
      <p:sp>
        <p:nvSpPr>
          <p:cNvPr id="4" name="Pladsholder til tekst 3"/>
          <p:cNvSpPr>
            <a:spLocks noGrp="1"/>
          </p:cNvSpPr>
          <p:nvPr>
            <p:ph type="body" sz="quarter" idx="16"/>
          </p:nvPr>
        </p:nvSpPr>
        <p:spPr>
          <a:xfrm>
            <a:off x="455613" y="900902"/>
            <a:ext cx="4420036" cy="6433347"/>
          </a:xfrm>
        </p:spPr>
        <p:txBody>
          <a:bodyPr>
            <a:noAutofit/>
          </a:bodyPr>
          <a:lstStyle/>
          <a:p>
            <a:r>
              <a:rPr lang="da-DK" sz="1200" dirty="0"/>
              <a:t>V</a:t>
            </a:r>
            <a:r>
              <a:rPr lang="da-DK" sz="1200" dirty="0" smtClean="0"/>
              <a:t>i planlægger rigtig mange forskellige aktiviteter i huset. Der er mulighed for det kreative og fordybelse  i vores lille ”glassal”. Vi har også  en skøn pavillon i haven med tegne og malegrej klar, hvis du får børnebørn eller pårørende på besøg og får lyst til at lave kreativitet sammen. </a:t>
            </a:r>
          </a:p>
          <a:p>
            <a:r>
              <a:rPr lang="da-DK" sz="1200" dirty="0" smtClean="0"/>
              <a:t>Vi udfolder os fysisk ved at deltage til dans og gåture, men vi deltager også  til stolegymnastik med Seniorhøjskolen.</a:t>
            </a:r>
          </a:p>
          <a:p>
            <a:endParaRPr lang="da-DK" sz="1200" dirty="0"/>
          </a:p>
          <a:p>
            <a:pPr>
              <a:lnSpc>
                <a:spcPct val="100000"/>
              </a:lnSpc>
            </a:pPr>
            <a:r>
              <a:rPr lang="da-DK" sz="1200" dirty="0" smtClean="0"/>
              <a:t>Udover </a:t>
            </a:r>
            <a:r>
              <a:rPr lang="da-DK" sz="1200" dirty="0"/>
              <a:t>de daglige aktiviteter, tilbyder vi forskellige fælles </a:t>
            </a:r>
            <a:r>
              <a:rPr lang="da-DK" sz="1200" dirty="0" smtClean="0"/>
              <a:t>arrangementer, </a:t>
            </a:r>
            <a:r>
              <a:rPr lang="da-DK" sz="1200" dirty="0"/>
              <a:t>såsom foredrag, </a:t>
            </a:r>
            <a:r>
              <a:rPr lang="da-DK" sz="1200" dirty="0" smtClean="0"/>
              <a:t>musik, koncerter</a:t>
            </a:r>
            <a:r>
              <a:rPr lang="da-DK" sz="1200" dirty="0"/>
              <a:t>, gudstjeneste, reminiscens </a:t>
            </a:r>
            <a:r>
              <a:rPr lang="da-DK" sz="1200" dirty="0" smtClean="0"/>
              <a:t>aktiviteter og </a:t>
            </a:r>
            <a:r>
              <a:rPr lang="da-DK" sz="1200" dirty="0"/>
              <a:t>erindringsdans. </a:t>
            </a:r>
            <a:r>
              <a:rPr lang="da-DK" sz="1200" dirty="0" smtClean="0"/>
              <a:t> Vi spiller også banko og andre spil. Vi har nuttede  besøgshunde som besøger os med jævne mellemrum.</a:t>
            </a:r>
          </a:p>
          <a:p>
            <a:pPr>
              <a:lnSpc>
                <a:spcPct val="100000"/>
              </a:lnSpc>
            </a:pPr>
            <a:endParaRPr lang="da-DK" sz="1200" dirty="0" smtClean="0"/>
          </a:p>
          <a:p>
            <a:pPr>
              <a:lnSpc>
                <a:spcPct val="100000"/>
              </a:lnSpc>
            </a:pPr>
            <a:endParaRPr lang="da-DK" sz="1200" dirty="0"/>
          </a:p>
          <a:p>
            <a:pPr>
              <a:lnSpc>
                <a:spcPct val="100000"/>
              </a:lnSpc>
            </a:pPr>
            <a:endParaRPr lang="da-DK" sz="1200" dirty="0" smtClean="0"/>
          </a:p>
          <a:p>
            <a:pPr>
              <a:lnSpc>
                <a:spcPct val="100000"/>
              </a:lnSpc>
            </a:pPr>
            <a:endParaRPr lang="da-DK" sz="1200" dirty="0"/>
          </a:p>
          <a:p>
            <a:pPr>
              <a:lnSpc>
                <a:spcPct val="100000"/>
              </a:lnSpc>
            </a:pPr>
            <a:endParaRPr lang="da-DK" sz="1200" dirty="0" smtClean="0"/>
          </a:p>
          <a:p>
            <a:pPr>
              <a:lnSpc>
                <a:spcPct val="100000"/>
              </a:lnSpc>
            </a:pPr>
            <a:endParaRPr lang="da-DK" sz="1200" dirty="0"/>
          </a:p>
          <a:p>
            <a:pPr>
              <a:lnSpc>
                <a:spcPct val="100000"/>
              </a:lnSpc>
            </a:pPr>
            <a:endParaRPr lang="da-DK" sz="1200" dirty="0" smtClean="0"/>
          </a:p>
          <a:p>
            <a:pPr>
              <a:lnSpc>
                <a:spcPct val="100000"/>
              </a:lnSpc>
            </a:pPr>
            <a:endParaRPr lang="da-DK" sz="1200" dirty="0" smtClean="0"/>
          </a:p>
          <a:p>
            <a:pPr>
              <a:lnSpc>
                <a:spcPct val="100000"/>
              </a:lnSpc>
            </a:pPr>
            <a:endParaRPr lang="da-DK" sz="1200" dirty="0"/>
          </a:p>
          <a:p>
            <a:pPr>
              <a:lnSpc>
                <a:spcPct val="100000"/>
              </a:lnSpc>
            </a:pPr>
            <a:endParaRPr lang="da-DK" sz="1400" b="1" dirty="0" smtClean="0"/>
          </a:p>
          <a:p>
            <a:pPr>
              <a:lnSpc>
                <a:spcPct val="100000"/>
              </a:lnSpc>
            </a:pPr>
            <a:r>
              <a:rPr lang="da-DK" sz="1400" b="1" dirty="0" smtClean="0"/>
              <a:t>Salon og frisør</a:t>
            </a:r>
          </a:p>
          <a:p>
            <a:pPr>
              <a:lnSpc>
                <a:spcPct val="100000"/>
              </a:lnSpc>
            </a:pPr>
            <a:endParaRPr lang="da-DK" sz="1200" dirty="0"/>
          </a:p>
          <a:p>
            <a:pPr>
              <a:lnSpc>
                <a:spcPct val="100000"/>
              </a:lnSpc>
            </a:pPr>
            <a:r>
              <a:rPr lang="da-DK" sz="1200" dirty="0" smtClean="0"/>
              <a:t>I vores lille Salon kan du forkæle dig selv i massagestolen, samt nyde et spabad med bobler. </a:t>
            </a:r>
          </a:p>
          <a:p>
            <a:pPr>
              <a:lnSpc>
                <a:spcPct val="100000"/>
              </a:lnSpc>
            </a:pPr>
            <a:r>
              <a:rPr lang="da-DK" sz="1200" dirty="0" smtClean="0"/>
              <a:t>Det er også her frisør </a:t>
            </a:r>
            <a:r>
              <a:rPr lang="da-DK" sz="1200" dirty="0"/>
              <a:t>Marlene fra ”M Design</a:t>
            </a:r>
            <a:r>
              <a:rPr lang="da-DK" sz="1200" dirty="0" smtClean="0"/>
              <a:t>” holder til.</a:t>
            </a:r>
            <a:r>
              <a:rPr lang="da-DK" sz="1200" dirty="0"/>
              <a:t> </a:t>
            </a:r>
            <a:r>
              <a:rPr lang="da-DK" sz="1200" dirty="0" smtClean="0"/>
              <a:t>Marlene </a:t>
            </a:r>
            <a:r>
              <a:rPr lang="da-DK" sz="1200" dirty="0"/>
              <a:t>kommer hver 4 eller 5 uge, og  vi sørger gerne for at lave aftaler for borgerne. </a:t>
            </a:r>
          </a:p>
          <a:p>
            <a:r>
              <a:rPr lang="da-DK" sz="1200" dirty="0"/>
              <a:t>Marlene har telefon nr. </a:t>
            </a:r>
            <a:r>
              <a:rPr lang="da-DK" sz="1200" b="1" i="1" u="sng" dirty="0"/>
              <a:t>29 70 70 74.</a:t>
            </a:r>
          </a:p>
          <a:p>
            <a:pPr>
              <a:lnSpc>
                <a:spcPct val="100000"/>
              </a:lnSpc>
            </a:pPr>
            <a:endParaRPr lang="da-DK" sz="1200" dirty="0"/>
          </a:p>
          <a:p>
            <a:pPr>
              <a:lnSpc>
                <a:spcPct val="100000"/>
              </a:lnSpc>
            </a:pPr>
            <a:endParaRPr lang="da-DK" sz="1200" dirty="0">
              <a:solidFill>
                <a:schemeClr val="tx2"/>
              </a:solidFill>
            </a:endParaRPr>
          </a:p>
          <a:p>
            <a:pPr>
              <a:lnSpc>
                <a:spcPct val="100000"/>
              </a:lnSpc>
            </a:pPr>
            <a:endParaRPr lang="da-DK" sz="1200" dirty="0">
              <a:solidFill>
                <a:schemeClr val="tx2"/>
              </a:solidFill>
            </a:endParaRPr>
          </a:p>
          <a:p>
            <a:pPr>
              <a:lnSpc>
                <a:spcPct val="100000"/>
              </a:lnSpc>
            </a:pPr>
            <a:endParaRPr lang="da-DK" sz="1200" dirty="0" smtClean="0"/>
          </a:p>
          <a:p>
            <a:pPr>
              <a:lnSpc>
                <a:spcPct val="100000"/>
              </a:lnSpc>
            </a:pPr>
            <a:endParaRPr lang="da-DK" sz="1200" b="1" dirty="0" smtClean="0"/>
          </a:p>
          <a:p>
            <a:r>
              <a:rPr lang="da-DK" sz="1200" dirty="0" smtClean="0"/>
              <a:t> </a:t>
            </a:r>
            <a:endParaRPr lang="da-DK" sz="1200" dirty="0"/>
          </a:p>
        </p:txBody>
      </p:sp>
      <p:sp>
        <p:nvSpPr>
          <p:cNvPr id="5" name="Rektangel 4"/>
          <p:cNvSpPr/>
          <p:nvPr/>
        </p:nvSpPr>
        <p:spPr>
          <a:xfrm>
            <a:off x="550416" y="3842367"/>
            <a:ext cx="3746377" cy="5504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dirty="0" smtClean="0"/>
              <a:t>billede</a:t>
            </a:r>
            <a:endParaRPr lang="da-DK" dirty="0"/>
          </a:p>
        </p:txBody>
      </p:sp>
      <p:pic>
        <p:nvPicPr>
          <p:cNvPr id="7" name="Billede 6" descr="Wellness Health Harmony - Free photo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68" y="3463763"/>
            <a:ext cx="4243322" cy="1348425"/>
          </a:xfrm>
          <a:prstGeom prst="rect">
            <a:avLst/>
          </a:prstGeom>
        </p:spPr>
      </p:pic>
    </p:spTree>
    <p:extLst>
      <p:ext uri="{BB962C8B-B14F-4D97-AF65-F5344CB8AC3E}">
        <p14:creationId xmlns:p14="http://schemas.microsoft.com/office/powerpoint/2010/main" val="4212714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endParaRPr lang="da-DK" dirty="0"/>
          </a:p>
        </p:txBody>
      </p:sp>
      <p:sp>
        <p:nvSpPr>
          <p:cNvPr id="4" name="Pladsholder til tekst 3"/>
          <p:cNvSpPr>
            <a:spLocks noGrp="1"/>
          </p:cNvSpPr>
          <p:nvPr>
            <p:ph type="body" sz="quarter" idx="16"/>
          </p:nvPr>
        </p:nvSpPr>
        <p:spPr>
          <a:xfrm>
            <a:off x="455613" y="541538"/>
            <a:ext cx="4420036" cy="6579462"/>
          </a:xfrm>
        </p:spPr>
        <p:txBody>
          <a:bodyPr>
            <a:normAutofit/>
          </a:bodyPr>
          <a:lstStyle/>
          <a:p>
            <a:pPr>
              <a:lnSpc>
                <a:spcPct val="100000"/>
              </a:lnSpc>
            </a:pPr>
            <a:endParaRPr lang="da-DK" sz="1200" dirty="0"/>
          </a:p>
          <a:p>
            <a:pPr>
              <a:lnSpc>
                <a:spcPct val="100000"/>
              </a:lnSpc>
            </a:pPr>
            <a:r>
              <a:rPr lang="da-DK" sz="1200" dirty="0"/>
              <a:t>Hele sommeren er vi ude og stimulere vores sanser  og nyder de smukke blomster og frugttræer i haven. Vi har fugle i voliere og et drivhus hvor vi sår blomster og krydreurter. </a:t>
            </a:r>
            <a:r>
              <a:rPr lang="da-DK" sz="1200" dirty="0" smtClean="0"/>
              <a:t> I huset har vi flere beboere som elsker, at lave havearbejde og nusle med ukrudt, som en naturlig aktivitet i hverdagen.</a:t>
            </a:r>
          </a:p>
          <a:p>
            <a:pPr>
              <a:lnSpc>
                <a:spcPct val="100000"/>
              </a:lnSpc>
            </a:pPr>
            <a:endParaRPr lang="da-DK" sz="1200" dirty="0" smtClean="0"/>
          </a:p>
          <a:p>
            <a:pPr>
              <a:lnSpc>
                <a:spcPct val="100000"/>
              </a:lnSpc>
            </a:pPr>
            <a:r>
              <a:rPr lang="da-DK" sz="1200" dirty="0" smtClean="0"/>
              <a:t>Elsker </a:t>
            </a:r>
            <a:r>
              <a:rPr lang="da-DK" sz="1200" dirty="0"/>
              <a:t>du lidt </a:t>
            </a:r>
            <a:r>
              <a:rPr lang="da-DK" sz="1200" dirty="0" smtClean="0"/>
              <a:t>ekstra </a:t>
            </a:r>
            <a:r>
              <a:rPr lang="da-DK" sz="1200" dirty="0"/>
              <a:t>fart </a:t>
            </a:r>
            <a:r>
              <a:rPr lang="da-DK" sz="1200" dirty="0" smtClean="0"/>
              <a:t>i hverdagen og </a:t>
            </a:r>
            <a:r>
              <a:rPr lang="da-DK" sz="1200" dirty="0"/>
              <a:t>få vind i håret, så har vi </a:t>
            </a:r>
            <a:r>
              <a:rPr lang="da-DK" sz="1200" dirty="0" smtClean="0"/>
              <a:t>frivillige cykelpiloter </a:t>
            </a:r>
            <a:r>
              <a:rPr lang="da-DK" sz="1200" dirty="0"/>
              <a:t>og ansatte som  er klar til at træde i pedalerne med de smarte rickshaw cykler</a:t>
            </a:r>
            <a:r>
              <a:rPr lang="da-DK" sz="1200" dirty="0" smtClean="0"/>
              <a:t>.</a:t>
            </a:r>
          </a:p>
          <a:p>
            <a:pPr>
              <a:lnSpc>
                <a:spcPct val="100000"/>
              </a:lnSpc>
            </a:pPr>
            <a:endParaRPr lang="da-DK" sz="1200" dirty="0"/>
          </a:p>
          <a:p>
            <a:pPr>
              <a:lnSpc>
                <a:spcPct val="100000"/>
              </a:lnSpc>
            </a:pPr>
            <a:endParaRPr lang="da-DK" sz="1200" dirty="0" smtClean="0"/>
          </a:p>
          <a:p>
            <a:pPr>
              <a:lnSpc>
                <a:spcPct val="100000"/>
              </a:lnSpc>
            </a:pPr>
            <a:endParaRPr lang="da-DK" sz="1200" dirty="0"/>
          </a:p>
          <a:p>
            <a:pPr>
              <a:lnSpc>
                <a:spcPct val="100000"/>
              </a:lnSpc>
            </a:pPr>
            <a:endParaRPr lang="da-DK" sz="1200" dirty="0" smtClean="0"/>
          </a:p>
          <a:p>
            <a:pPr>
              <a:lnSpc>
                <a:spcPct val="100000"/>
              </a:lnSpc>
            </a:pPr>
            <a:endParaRPr lang="da-DK" sz="1200" dirty="0"/>
          </a:p>
          <a:p>
            <a:pPr>
              <a:lnSpc>
                <a:spcPct val="100000"/>
              </a:lnSpc>
            </a:pPr>
            <a:endParaRPr lang="da-DK" sz="1200" dirty="0" smtClean="0"/>
          </a:p>
          <a:p>
            <a:pPr>
              <a:lnSpc>
                <a:spcPct val="100000"/>
              </a:lnSpc>
            </a:pPr>
            <a:endParaRPr lang="da-DK" sz="1200" dirty="0"/>
          </a:p>
          <a:p>
            <a:pPr>
              <a:lnSpc>
                <a:spcPct val="100000"/>
              </a:lnSpc>
            </a:pPr>
            <a:endParaRPr lang="da-DK" sz="1200" dirty="0" smtClean="0"/>
          </a:p>
          <a:p>
            <a:pPr>
              <a:lnSpc>
                <a:spcPct val="100000"/>
              </a:lnSpc>
            </a:pPr>
            <a:endParaRPr lang="da-DK" sz="1200" dirty="0" smtClean="0"/>
          </a:p>
          <a:p>
            <a:pPr>
              <a:lnSpc>
                <a:spcPct val="100000"/>
              </a:lnSpc>
            </a:pPr>
            <a:endParaRPr lang="da-DK" sz="1200" dirty="0"/>
          </a:p>
          <a:p>
            <a:pPr>
              <a:lnSpc>
                <a:spcPct val="100000"/>
              </a:lnSpc>
            </a:pPr>
            <a:endParaRPr lang="da-DK" sz="1200" dirty="0" smtClean="0"/>
          </a:p>
          <a:p>
            <a:pPr>
              <a:lnSpc>
                <a:spcPct val="100000"/>
              </a:lnSpc>
            </a:pPr>
            <a:endParaRPr lang="da-DK" sz="1200" dirty="0"/>
          </a:p>
          <a:p>
            <a:pPr>
              <a:lnSpc>
                <a:spcPct val="100000"/>
              </a:lnSpc>
            </a:pPr>
            <a:endParaRPr lang="da-DK" sz="1200" dirty="0" smtClean="0"/>
          </a:p>
          <a:p>
            <a:pPr>
              <a:lnSpc>
                <a:spcPct val="100000"/>
              </a:lnSpc>
            </a:pPr>
            <a:endParaRPr lang="da-DK" sz="1200" dirty="0" smtClean="0"/>
          </a:p>
          <a:p>
            <a:pPr>
              <a:lnSpc>
                <a:spcPct val="100000"/>
              </a:lnSpc>
            </a:pPr>
            <a:endParaRPr lang="da-DK" sz="1200" dirty="0"/>
          </a:p>
          <a:p>
            <a:r>
              <a:rPr lang="da-DK" sz="1200" dirty="0"/>
              <a:t> </a:t>
            </a:r>
          </a:p>
          <a:p>
            <a:pPr>
              <a:lnSpc>
                <a:spcPct val="100000"/>
              </a:lnSpc>
            </a:pPr>
            <a:r>
              <a:rPr lang="da-DK" sz="1200" dirty="0"/>
              <a:t>Har du ideer til aktiviteter eller har du en særlig evne indenfor musikverdenen eller andet, så er du meget velkommen til at dele det med os. </a:t>
            </a:r>
            <a:r>
              <a:rPr lang="da-DK" sz="1200" dirty="0" smtClean="0"/>
              <a:t> Det vil vi elske. </a:t>
            </a:r>
            <a:endParaRPr lang="da-DK" sz="1200" dirty="0"/>
          </a:p>
          <a:p>
            <a:pPr>
              <a:lnSpc>
                <a:spcPct val="100000"/>
              </a:lnSpc>
            </a:pPr>
            <a:endParaRPr lang="da-DK" sz="1200" dirty="0"/>
          </a:p>
          <a:p>
            <a:pPr>
              <a:lnSpc>
                <a:spcPct val="100000"/>
              </a:lnSpc>
            </a:pPr>
            <a:r>
              <a:rPr lang="da-DK" sz="1200" dirty="0"/>
              <a:t>Ved hovedindgangen kan du altid følge med i de seneste aktiviteter, samt på vores hjemmeside:</a:t>
            </a:r>
          </a:p>
          <a:p>
            <a:pPr>
              <a:lnSpc>
                <a:spcPct val="100000"/>
              </a:lnSpc>
            </a:pPr>
            <a:endParaRPr lang="da-DK" sz="1200" dirty="0"/>
          </a:p>
          <a:p>
            <a:pPr>
              <a:lnSpc>
                <a:spcPct val="100000"/>
              </a:lnSpc>
            </a:pPr>
            <a:r>
              <a:rPr lang="da-DK" sz="1200" dirty="0">
                <a:hlinkClick r:id="rId2"/>
              </a:rPr>
              <a:t>Aktiviteter og begivenheder - Gundsø Omsorgscenter (roskilde.dk)</a:t>
            </a:r>
            <a:r>
              <a:rPr lang="da-DK" sz="1200" dirty="0"/>
              <a:t> </a:t>
            </a:r>
          </a:p>
        </p:txBody>
      </p:sp>
      <p:pic>
        <p:nvPicPr>
          <p:cNvPr id="6" name="Billede 5"/>
          <p:cNvPicPr>
            <a:picLocks noChangeAspect="1"/>
          </p:cNvPicPr>
          <p:nvPr/>
        </p:nvPicPr>
        <p:blipFill rotWithShape="1">
          <a:blip r:embed="rId3" cstate="hqprint">
            <a:extLst>
              <a:ext uri="{28A0092B-C50C-407E-A947-70E740481C1C}">
                <a14:useLocalDpi xmlns:a14="http://schemas.microsoft.com/office/drawing/2010/main" val="0"/>
              </a:ext>
            </a:extLst>
          </a:blip>
          <a:srcRect l="10124" t="14506" r="18137" b="10590"/>
          <a:stretch/>
        </p:blipFill>
        <p:spPr>
          <a:xfrm>
            <a:off x="889062" y="2791331"/>
            <a:ext cx="2991775" cy="2082509"/>
          </a:xfrm>
          <a:prstGeom prst="rect">
            <a:avLst/>
          </a:prstGeom>
        </p:spPr>
      </p:pic>
    </p:spTree>
    <p:extLst>
      <p:ext uri="{BB962C8B-B14F-4D97-AF65-F5344CB8AC3E}">
        <p14:creationId xmlns:p14="http://schemas.microsoft.com/office/powerpoint/2010/main" val="14016323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5 pjece - Print selv">
  <a:themeElements>
    <a:clrScheme name="Roskilde Kommune">
      <a:dk1>
        <a:sysClr val="windowText" lastClr="000000"/>
      </a:dk1>
      <a:lt1>
        <a:sysClr val="window" lastClr="FFFFFF"/>
      </a:lt1>
      <a:dk2>
        <a:srgbClr val="FD552B"/>
      </a:dk2>
      <a:lt2>
        <a:srgbClr val="FEAA95"/>
      </a:lt2>
      <a:accent1>
        <a:srgbClr val="466EFF"/>
      </a:accent1>
      <a:accent2>
        <a:srgbClr val="A3B7E1"/>
      </a:accent2>
      <a:accent3>
        <a:srgbClr val="46B478"/>
      </a:accent3>
      <a:accent4>
        <a:srgbClr val="A3DABC"/>
      </a:accent4>
      <a:accent5>
        <a:srgbClr val="FFAA00"/>
      </a:accent5>
      <a:accent6>
        <a:srgbClr val="FFD580"/>
      </a:accent6>
      <a:hlink>
        <a:srgbClr val="000000"/>
      </a:hlink>
      <a:folHlink>
        <a:srgbClr val="000000"/>
      </a:folHlink>
    </a:clrScheme>
    <a:fontScheme name="Roskilde Kommune - plakater">
      <a:majorFont>
        <a:latin typeface="Montserrat Bold"/>
        <a:ea typeface=""/>
        <a:cs typeface=""/>
      </a:majorFont>
      <a:minorFont>
        <a:latin typeface="Montserrat SemiBold"/>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5 pjece" id="{B077AF56-A952-4F56-8094-6366FEBB6EC2}" vid="{099F282E-21E8-4958-9F2C-F6B8145CDAEC}"/>
    </a:ext>
  </a:extLst>
</a:theme>
</file>

<file path=ppt/theme/theme2.xml><?xml version="1.0" encoding="utf-8"?>
<a:theme xmlns:a="http://schemas.openxmlformats.org/drawingml/2006/main" name="A5 pjece - Til tryk">
  <a:themeElements>
    <a:clrScheme name="Roskilde Kommune">
      <a:dk1>
        <a:sysClr val="windowText" lastClr="000000"/>
      </a:dk1>
      <a:lt1>
        <a:sysClr val="window" lastClr="FFFFFF"/>
      </a:lt1>
      <a:dk2>
        <a:srgbClr val="FD552B"/>
      </a:dk2>
      <a:lt2>
        <a:srgbClr val="FEAA95"/>
      </a:lt2>
      <a:accent1>
        <a:srgbClr val="466EFF"/>
      </a:accent1>
      <a:accent2>
        <a:srgbClr val="A3B7E1"/>
      </a:accent2>
      <a:accent3>
        <a:srgbClr val="46B478"/>
      </a:accent3>
      <a:accent4>
        <a:srgbClr val="A3DABC"/>
      </a:accent4>
      <a:accent5>
        <a:srgbClr val="FFAA00"/>
      </a:accent5>
      <a:accent6>
        <a:srgbClr val="FFD580"/>
      </a:accent6>
      <a:hlink>
        <a:srgbClr val="000000"/>
      </a:hlink>
      <a:folHlink>
        <a:srgbClr val="000000"/>
      </a:folHlink>
    </a:clrScheme>
    <a:fontScheme name="Roskilde Kommune - plakater">
      <a:majorFont>
        <a:latin typeface="Montserrat Bold"/>
        <a:ea typeface=""/>
        <a:cs typeface=""/>
      </a:majorFont>
      <a:minorFont>
        <a:latin typeface="Montserrat SemiBold"/>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ts val="1400"/>
          </a:lnSpc>
          <a:defRPr sz="1000" dirty="0">
            <a:latin typeface="Aleo" panose="00000500000000000000" pitchFamily="2" charset="0"/>
          </a:defRPr>
        </a:defPPr>
      </a:lstStyle>
    </a:txDef>
  </a:objectDefaults>
  <a:extraClrSchemeLst/>
  <a:extLst>
    <a:ext uri="{05A4C25C-085E-4340-85A3-A5531E510DB2}">
      <thm15:themeFamily xmlns:thm15="http://schemas.microsoft.com/office/thememl/2012/main" name="A5 pjece" id="{B077AF56-A952-4F56-8094-6366FEBB6EC2}" vid="{507C87FB-B881-4E8B-8F90-486FAD5F60A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A5 Pjece</Template>
  <TotalTime>22102</TotalTime>
  <Words>1341</Words>
  <Application>Microsoft Office PowerPoint</Application>
  <PresentationFormat>Brugerdefineret</PresentationFormat>
  <Paragraphs>275</Paragraphs>
  <Slides>10</Slides>
  <Notes>0</Notes>
  <HiddenSlides>0</HiddenSlides>
  <MMClips>0</MMClips>
  <ScaleCrop>false</ScaleCrop>
  <HeadingPairs>
    <vt:vector size="8" baseType="variant">
      <vt:variant>
        <vt:lpstr>Benyttede skrifttyper</vt:lpstr>
      </vt:variant>
      <vt:variant>
        <vt:i4>8</vt:i4>
      </vt:variant>
      <vt:variant>
        <vt:lpstr>Tema</vt:lpstr>
      </vt:variant>
      <vt:variant>
        <vt:i4>2</vt:i4>
      </vt:variant>
      <vt:variant>
        <vt:lpstr>Integrerede OLE-servere</vt:lpstr>
      </vt:variant>
      <vt:variant>
        <vt:i4>1</vt:i4>
      </vt:variant>
      <vt:variant>
        <vt:lpstr>Slidetitler</vt:lpstr>
      </vt:variant>
      <vt:variant>
        <vt:i4>10</vt:i4>
      </vt:variant>
    </vt:vector>
  </HeadingPairs>
  <TitlesOfParts>
    <vt:vector size="21" baseType="lpstr">
      <vt:lpstr>Aleo</vt:lpstr>
      <vt:lpstr>Arial</vt:lpstr>
      <vt:lpstr>Calibri</vt:lpstr>
      <vt:lpstr>Montserrat</vt:lpstr>
      <vt:lpstr>Montserrat Bold</vt:lpstr>
      <vt:lpstr>Montserrat Medium</vt:lpstr>
      <vt:lpstr>Montserrat SemiBold</vt:lpstr>
      <vt:lpstr>Times New Roman</vt:lpstr>
      <vt:lpstr>A5 pjece - Print selv</vt:lpstr>
      <vt:lpstr>A5 pjece - Til tryk</vt:lpstr>
      <vt:lpstr>think-cell Slide</vt:lpstr>
      <vt:lpstr>Velkommen til  Gundsø Omsorgscenter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Roskilde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Pernille Kapler Andersen</dc:creator>
  <cp:lastModifiedBy>Mitra Shahidi</cp:lastModifiedBy>
  <cp:revision>220</cp:revision>
  <cp:lastPrinted>2025-03-27T10:52:48Z</cp:lastPrinted>
  <dcterms:created xsi:type="dcterms:W3CDTF">2021-04-16T09:38:42Z</dcterms:created>
  <dcterms:modified xsi:type="dcterms:W3CDTF">2025-04-10T11:11:08Z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2f751b63-ff04-4b14-b7e4-baf10bffd076</vt:lpwstr>
  </property>
</Properties>
</file>