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12192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5" d="100"/>
          <a:sy n="45" d="100"/>
        </p:scale>
        <p:origin x="22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D0503-D3DB-48A0-BF62-1543A75ECD0A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318000" y="849313"/>
            <a:ext cx="129063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F4008-4693-48A3-A4A5-1217ACCABB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4960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tm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smtClean="0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4069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2947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9907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rside_6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 descr="Underoverskrift"/>
          <p:cNvSpPr>
            <a:spLocks noGrp="1"/>
          </p:cNvSpPr>
          <p:nvPr>
            <p:ph type="subTitle" idx="1" hasCustomPrompt="1"/>
          </p:nvPr>
        </p:nvSpPr>
        <p:spPr>
          <a:xfrm>
            <a:off x="586426" y="9339860"/>
            <a:ext cx="5699393" cy="2140385"/>
          </a:xfrm>
        </p:spPr>
        <p:txBody>
          <a:bodyPr>
            <a:normAutofit/>
          </a:bodyPr>
          <a:lstStyle>
            <a:lvl1pPr marL="0" indent="0" algn="l">
              <a:buNone/>
              <a:defRPr sz="1416"/>
            </a:lvl1pPr>
            <a:lvl2pPr marL="342865" indent="0" algn="ctr">
              <a:buNone/>
              <a:defRPr sz="1500"/>
            </a:lvl2pPr>
            <a:lvl3pPr marL="685729" indent="0" algn="ctr">
              <a:buNone/>
              <a:defRPr sz="1350"/>
            </a:lvl3pPr>
            <a:lvl4pPr marL="1028594" indent="0" algn="ctr">
              <a:buNone/>
              <a:defRPr sz="1200"/>
            </a:lvl4pPr>
            <a:lvl5pPr marL="1371459" indent="0" algn="ctr">
              <a:buNone/>
              <a:defRPr sz="1200"/>
            </a:lvl5pPr>
            <a:lvl6pPr marL="1714324" indent="0" algn="ctr">
              <a:buNone/>
              <a:defRPr sz="1200"/>
            </a:lvl6pPr>
            <a:lvl7pPr marL="2057188" indent="0" algn="ctr">
              <a:buNone/>
              <a:defRPr sz="1200"/>
            </a:lvl7pPr>
            <a:lvl8pPr marL="2400053" indent="0" algn="ctr">
              <a:buNone/>
              <a:defRPr sz="1200"/>
            </a:lvl8pPr>
            <a:lvl9pPr marL="2742918" indent="0" algn="ctr">
              <a:buNone/>
              <a:defRPr sz="1200"/>
            </a:lvl9pPr>
          </a:lstStyle>
          <a:p>
            <a:r>
              <a:rPr lang="da-DK" dirty="0"/>
              <a:t>Underoverskrift</a:t>
            </a:r>
            <a:endParaRPr lang="en-US" dirty="0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C08D5A78-60E2-46B4-8632-3534A1859F3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7" y="1955"/>
          <a:ext cx="1588" cy="1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C08D5A78-60E2-46B4-8632-3534A1859F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7" y="1955"/>
                        <a:ext cx="1588" cy="19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el 10" descr="Overskrift">
            <a:extLst>
              <a:ext uri="{FF2B5EF4-FFF2-40B4-BE49-F238E27FC236}">
                <a16:creationId xmlns:a16="http://schemas.microsoft.com/office/drawing/2014/main" id="{3F350682-F136-4597-BCAD-6610EBC8B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6426" y="6820557"/>
            <a:ext cx="5710632" cy="2145525"/>
          </a:xfrm>
        </p:spPr>
        <p:txBody>
          <a:bodyPr vert="horz"/>
          <a:lstStyle>
            <a:lvl1pPr>
              <a:defRPr sz="4891"/>
            </a:lvl1pPr>
          </a:lstStyle>
          <a:p>
            <a:r>
              <a:rPr lang="da-DK" dirty="0"/>
              <a:t>Overskrift</a:t>
            </a:r>
          </a:p>
        </p:txBody>
      </p:sp>
      <p:pic>
        <p:nvPicPr>
          <p:cNvPr id="15" name="Billede 14" descr="Logo">
            <a:extLst>
              <a:ext uri="{FF2B5EF4-FFF2-40B4-BE49-F238E27FC236}">
                <a16:creationId xmlns:a16="http://schemas.microsoft.com/office/drawing/2014/main" id="{23D660A1-B522-4B18-AD9C-764F0C027B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68" y="734798"/>
            <a:ext cx="1574540" cy="714134"/>
          </a:xfrm>
          <a:prstGeom prst="rect">
            <a:avLst/>
          </a:prstGeom>
        </p:spPr>
      </p:pic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367FEC29-CAB6-4944-87F9-467B638535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6270" y="2148067"/>
            <a:ext cx="5993598" cy="394793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2" name="Pladsholder til tekst 11" descr="#alle tiders roskilde">
            <a:extLst>
              <a:ext uri="{FF2B5EF4-FFF2-40B4-BE49-F238E27FC236}">
                <a16:creationId xmlns:a16="http://schemas.microsoft.com/office/drawing/2014/main" id="{3A37CF42-AFC4-404E-A71C-301883E04D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62355" y="957625"/>
            <a:ext cx="2319377" cy="268479"/>
          </a:xfrm>
        </p:spPr>
        <p:txBody>
          <a:bodyPr>
            <a:normAutofit/>
          </a:bodyPr>
          <a:lstStyle>
            <a:lvl1pPr marL="0" indent="0" algn="r">
              <a:buNone/>
              <a:defRPr sz="1094" cap="all" baseline="0">
                <a:latin typeface="+mj-lt"/>
              </a:defRPr>
            </a:lvl1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76115779-9266-44D9-B8FB-96689E07F9F7}"/>
              </a:ext>
            </a:extLst>
          </p:cNvPr>
          <p:cNvSpPr txBox="1"/>
          <p:nvPr userDrawn="1"/>
        </p:nvSpPr>
        <p:spPr>
          <a:xfrm>
            <a:off x="7087873" y="0"/>
            <a:ext cx="2464466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2"/>
              </a:lnSpc>
            </a:pPr>
            <a:r>
              <a:rPr lang="da-DK" sz="103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802"/>
              </a:lnSpc>
            </a:pPr>
            <a:r>
              <a:rPr lang="da-DK" sz="103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802"/>
              </a:lnSpc>
            </a:pPr>
            <a:r>
              <a:rPr lang="da-DK" sz="103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5557BC15-FB18-4AB3-A140-B26B0E1A614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1081" y="335572"/>
            <a:ext cx="602515" cy="225484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11CA2947-EAD3-4352-A646-B845FEEF85B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873" y="1197223"/>
            <a:ext cx="2917124" cy="937710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CCAF25F2-1FE3-414A-958F-B44D6A544096}"/>
              </a:ext>
            </a:extLst>
          </p:cNvPr>
          <p:cNvSpPr txBox="1"/>
          <p:nvPr userDrawn="1"/>
        </p:nvSpPr>
        <p:spPr>
          <a:xfrm>
            <a:off x="7087873" y="2457858"/>
            <a:ext cx="2917124" cy="6924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2"/>
              </a:lnSpc>
            </a:pPr>
            <a:r>
              <a:rPr lang="da-DK" sz="103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802"/>
              </a:lnSpc>
            </a:pPr>
            <a:r>
              <a:rPr lang="da-DK" sz="103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802"/>
              </a:lnSpc>
            </a:pPr>
            <a:r>
              <a:rPr lang="da-DK" sz="1030" u="sng" dirty="0">
                <a:latin typeface="Aleo" panose="00000500000000000000" pitchFamily="2" charset="0"/>
              </a:rPr>
              <a:t>HUSK</a:t>
            </a:r>
            <a:r>
              <a:rPr lang="da-DK" sz="103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E277038F-5644-4BB4-A7FE-11745DEB3945}"/>
              </a:ext>
            </a:extLst>
          </p:cNvPr>
          <p:cNvSpPr txBox="1"/>
          <p:nvPr userDrawn="1"/>
        </p:nvSpPr>
        <p:spPr>
          <a:xfrm>
            <a:off x="7087872" y="3609312"/>
            <a:ext cx="2917124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2"/>
              </a:lnSpc>
            </a:pPr>
            <a:r>
              <a:rPr lang="da-DK" sz="103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802"/>
              </a:lnSpc>
            </a:pPr>
            <a:r>
              <a:rPr lang="da-DK" sz="103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802"/>
              </a:lnSpc>
            </a:pPr>
            <a:r>
              <a:rPr lang="da-DK" sz="103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802"/>
              </a:lnSpc>
            </a:pPr>
            <a:endParaRPr lang="da-DK" sz="1030" dirty="0">
              <a:latin typeface="Aleo" panose="00000500000000000000" pitchFamily="2" charset="0"/>
            </a:endParaRPr>
          </a:p>
          <a:p>
            <a:pPr>
              <a:lnSpc>
                <a:spcPts val="1802"/>
              </a:lnSpc>
            </a:pPr>
            <a:r>
              <a:rPr lang="da-DK" sz="103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6ED5400C-E871-4F23-A43F-81A8B137599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9451" y="4466756"/>
            <a:ext cx="431979" cy="64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530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94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164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9020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500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6121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534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09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638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5FA26-0291-4B88-A454-61449F9A3392}" type="datetimeFigureOut">
              <a:rPr lang="da-DK" smtClean="0"/>
              <a:t>08-01-2026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1259E-B673-4DEE-A620-6F60ABFE29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111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slideLayout" Target="../slideLayouts/slideLayout12.xml"/><Relationship Id="rId7" Type="http://schemas.microsoft.com/office/2007/relationships/hdphoto" Target="../media/hdphoto1.wdp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5340EE66-7CEA-402B-821C-2F754B92408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044" y="1232461"/>
          <a:ext cx="2044" cy="2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5340EE66-7CEA-402B-821C-2F754B9240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44" y="1232461"/>
                        <a:ext cx="2044" cy="20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Undertitel 5"/>
          <p:cNvSpPr>
            <a:spLocks noGrp="1"/>
          </p:cNvSpPr>
          <p:nvPr>
            <p:ph type="subTitle" idx="1"/>
          </p:nvPr>
        </p:nvSpPr>
        <p:spPr>
          <a:xfrm>
            <a:off x="289183" y="5100496"/>
            <a:ext cx="5710632" cy="2530749"/>
          </a:xfrm>
        </p:spPr>
        <p:txBody>
          <a:bodyPr>
            <a:normAutofit/>
          </a:bodyPr>
          <a:lstStyle/>
          <a:p>
            <a:endParaRPr lang="da-DK" sz="1600" dirty="0">
              <a:latin typeface="+mj-lt"/>
            </a:endParaRPr>
          </a:p>
          <a:p>
            <a:r>
              <a:rPr lang="da-DK" sz="1600" dirty="0">
                <a:latin typeface="+mj-lt"/>
              </a:rPr>
              <a:t>Tværfløjtenist Christine Christiansen gæster Gundsø Omsorgscenter med et program bestående </a:t>
            </a:r>
            <a:r>
              <a:rPr lang="da-DK" sz="1600" dirty="0" smtClean="0">
                <a:latin typeface="+mj-lt"/>
              </a:rPr>
              <a:t>af </a:t>
            </a:r>
            <a:r>
              <a:rPr lang="da-DK" sz="1600" dirty="0">
                <a:latin typeface="+mj-lt"/>
              </a:rPr>
              <a:t>lyse hymner, hits af bl.a. The Beatles, </a:t>
            </a:r>
            <a:r>
              <a:rPr lang="da-DK" sz="1600" dirty="0" err="1">
                <a:latin typeface="+mj-lt"/>
              </a:rPr>
              <a:t>Shubidua</a:t>
            </a:r>
            <a:r>
              <a:rPr lang="da-DK" sz="1600" dirty="0">
                <a:latin typeface="+mj-lt"/>
              </a:rPr>
              <a:t> og Kim Larsen samt iørefaldende melodier fra musicals. </a:t>
            </a:r>
            <a:br>
              <a:rPr lang="da-DK" sz="1600" dirty="0">
                <a:latin typeface="+mj-lt"/>
              </a:rPr>
            </a:br>
            <a:r>
              <a:rPr lang="da-DK" sz="1600" dirty="0">
                <a:latin typeface="+mj-lt"/>
              </a:rPr>
              <a:t>En spraglet buket af muntre toner, som lytterne kender og kan synge eller nynne med på. </a:t>
            </a:r>
            <a:endParaRPr lang="da-DK" sz="1600" dirty="0" smtClean="0">
              <a:latin typeface="+mj-lt"/>
            </a:endParaRPr>
          </a:p>
          <a:p>
            <a:r>
              <a:rPr lang="da-DK" sz="1600" dirty="0" smtClean="0">
                <a:latin typeface="+mj-lt"/>
              </a:rPr>
              <a:t>Mellem </a:t>
            </a:r>
            <a:r>
              <a:rPr lang="da-DK" sz="1600" dirty="0">
                <a:latin typeface="+mj-lt"/>
              </a:rPr>
              <a:t>stykkerne siger Christine et par ord om musikken. </a:t>
            </a:r>
          </a:p>
          <a:p>
            <a:r>
              <a:rPr lang="da-DK" sz="1600" dirty="0">
                <a:latin typeface="+mj-lt"/>
              </a:rPr>
              <a:t>Pårørende er velkommen </a:t>
            </a:r>
            <a:r>
              <a:rPr lang="da-DK" sz="1600" dirty="0" smtClean="0">
                <a:latin typeface="+mj-lt"/>
              </a:rPr>
              <a:t>og </a:t>
            </a:r>
            <a:r>
              <a:rPr lang="da-DK" sz="1600" dirty="0">
                <a:latin typeface="+mj-lt"/>
              </a:rPr>
              <a:t>det foregår i </a:t>
            </a:r>
            <a:r>
              <a:rPr lang="da-DK" sz="1600" dirty="0" smtClean="0">
                <a:latin typeface="+mj-lt"/>
              </a:rPr>
              <a:t>fællesstuen</a:t>
            </a:r>
            <a:endParaRPr lang="da-DK" sz="1600" dirty="0">
              <a:latin typeface="+mj-lt"/>
            </a:endParaRPr>
          </a:p>
          <a:p>
            <a:endParaRPr lang="da-DK" sz="1545" dirty="0">
              <a:latin typeface="Montserrat" panose="00000500000000000000" pitchFamily="2" charset="0"/>
            </a:endParaRPr>
          </a:p>
          <a:p>
            <a:endParaRPr lang="da-DK" dirty="0"/>
          </a:p>
          <a:p>
            <a:pPr>
              <a:lnSpc>
                <a:spcPct val="100000"/>
              </a:lnSpc>
            </a:pPr>
            <a:endParaRPr lang="da-DK" dirty="0">
              <a:latin typeface="Montserrat" panose="00000500000000000000" pitchFamily="2" charset="0"/>
            </a:endParaRP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04597" y="2238672"/>
            <a:ext cx="5710632" cy="726404"/>
          </a:xfrm>
        </p:spPr>
        <p:txBody>
          <a:bodyPr>
            <a:normAutofit/>
          </a:bodyPr>
          <a:lstStyle/>
          <a:p>
            <a:r>
              <a:rPr lang="da-DK" sz="4400" b="1" dirty="0">
                <a:solidFill>
                  <a:schemeClr val="accent6">
                    <a:lumMod val="50000"/>
                  </a:schemeClr>
                </a:solidFill>
              </a:rPr>
              <a:t>Lyt til fløjtetoner i farver</a:t>
            </a:r>
            <a:endParaRPr lang="da-DK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Pladsholder til tekst 7"/>
          <p:cNvSpPr>
            <a:spLocks noGrp="1"/>
          </p:cNvSpPr>
          <p:nvPr>
            <p:ph type="body" sz="quarter" idx="14"/>
          </p:nvPr>
        </p:nvSpPr>
        <p:spPr>
          <a:xfrm>
            <a:off x="3814763" y="700089"/>
            <a:ext cx="2466969" cy="526016"/>
          </a:xfrm>
        </p:spPr>
        <p:txBody>
          <a:bodyPr/>
          <a:lstStyle/>
          <a:p>
            <a:r>
              <a:rPr lang="da-DK" dirty="0" smtClean="0"/>
              <a:t>Gundsø Omsorgscenter 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94B68FC-C0E1-4A50-929D-CB3AD751B79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92213" y="10397577"/>
            <a:ext cx="365787" cy="273830"/>
          </a:xfrm>
        </p:spPr>
        <p:txBody>
          <a:bodyPr/>
          <a:lstStyle/>
          <a:p>
            <a:fld id="{64F67F80-C6C5-4152-AE4F-047697E5A1AA}" type="slidenum">
              <a:rPr lang="da-DK" smtClean="0"/>
              <a:pPr/>
              <a:t>1</a:t>
            </a:fld>
            <a:endParaRPr lang="da-DK" dirty="0"/>
          </a:p>
        </p:txBody>
      </p:sp>
      <p:sp>
        <p:nvSpPr>
          <p:cNvPr id="18" name="Undertitel 5"/>
          <p:cNvSpPr txBox="1">
            <a:spLocks/>
          </p:cNvSpPr>
          <p:nvPr/>
        </p:nvSpPr>
        <p:spPr>
          <a:xfrm>
            <a:off x="700088" y="3309770"/>
            <a:ext cx="5299727" cy="173275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 vert="horz" lIns="0" tIns="0" rIns="0" bIns="0" rtlCol="0">
            <a:normAutofit fontScale="70000" lnSpcReduction="20000"/>
          </a:bodyPr>
          <a:lstStyle>
            <a:lvl1pPr marL="0" indent="0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6365" indent="0" algn="ctr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None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2729" indent="0" algn="ctr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None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99094" indent="0" algn="ctr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None/>
              <a:defRPr sz="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65459" indent="0" algn="ctr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None/>
              <a:defRPr sz="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31824" indent="0" algn="ctr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None/>
              <a:defRPr sz="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98188" indent="0" algn="ctr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None/>
              <a:defRPr sz="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64553" indent="0" algn="ctr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None/>
              <a:defRPr sz="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918" indent="0" algn="ctr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None/>
              <a:defRPr sz="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endParaRPr lang="da-DK" sz="2000" dirty="0" smtClean="0"/>
          </a:p>
          <a:p>
            <a:pPr>
              <a:lnSpc>
                <a:spcPct val="100000"/>
              </a:lnSpc>
            </a:pPr>
            <a:r>
              <a:rPr lang="da-DK" sz="2000" dirty="0" smtClean="0"/>
              <a:t>Torsdag den 22.januar</a:t>
            </a:r>
          </a:p>
          <a:p>
            <a:pPr>
              <a:lnSpc>
                <a:spcPct val="100000"/>
              </a:lnSpc>
            </a:pPr>
            <a:r>
              <a:rPr lang="da-DK" sz="2000" dirty="0" smtClean="0"/>
              <a:t>Tirsdag 24.februar</a:t>
            </a:r>
          </a:p>
          <a:p>
            <a:pPr>
              <a:lnSpc>
                <a:spcPct val="100000"/>
              </a:lnSpc>
            </a:pPr>
            <a:r>
              <a:rPr lang="da-DK" sz="2000" dirty="0" smtClean="0"/>
              <a:t>Torsdag 19.marts</a:t>
            </a:r>
          </a:p>
          <a:p>
            <a:pPr>
              <a:lnSpc>
                <a:spcPct val="100000"/>
              </a:lnSpc>
            </a:pPr>
            <a:r>
              <a:rPr lang="da-DK" sz="2000" dirty="0" smtClean="0"/>
              <a:t>Tirsdag den 14.april</a:t>
            </a:r>
          </a:p>
          <a:p>
            <a:pPr>
              <a:lnSpc>
                <a:spcPct val="100000"/>
              </a:lnSpc>
            </a:pPr>
            <a:r>
              <a:rPr lang="da-DK" sz="1416" dirty="0"/>
              <a:t/>
            </a:r>
            <a:br>
              <a:rPr lang="da-DK" sz="1416" dirty="0"/>
            </a:br>
            <a:r>
              <a:rPr lang="da-DK" sz="2100" b="1" dirty="0"/>
              <a:t>Kl. </a:t>
            </a:r>
            <a:r>
              <a:rPr lang="da-DK" sz="2100" b="1" dirty="0" smtClean="0"/>
              <a:t>10.45 </a:t>
            </a:r>
            <a:r>
              <a:rPr lang="da-DK" sz="2100" b="1" dirty="0"/>
              <a:t>– </a:t>
            </a:r>
            <a:r>
              <a:rPr lang="da-DK" sz="2100" b="1" dirty="0" smtClean="0"/>
              <a:t>11.30</a:t>
            </a:r>
            <a:r>
              <a:rPr lang="da-DK" sz="1416" dirty="0"/>
              <a:t/>
            </a:r>
            <a:br>
              <a:rPr lang="da-DK" sz="1416" dirty="0"/>
            </a:br>
            <a:endParaRPr lang="da-DK" sz="1416" dirty="0"/>
          </a:p>
        </p:txBody>
      </p:sp>
      <p:sp>
        <p:nvSpPr>
          <p:cNvPr id="3" name="Rektangel 2"/>
          <p:cNvSpPr/>
          <p:nvPr/>
        </p:nvSpPr>
        <p:spPr>
          <a:xfrm>
            <a:off x="520012" y="4984476"/>
            <a:ext cx="5479803" cy="805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2317" dirty="0"/>
              <a:t/>
            </a:r>
            <a:br>
              <a:rPr lang="da-DK" sz="2317" dirty="0"/>
            </a:br>
            <a:endParaRPr lang="da-DK" sz="2317" dirty="0"/>
          </a:p>
        </p:txBody>
      </p:sp>
      <p:pic>
        <p:nvPicPr>
          <p:cNvPr id="2052" name="Picture 4" descr="Farverige musik noder - TenStickers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193" y="37489"/>
            <a:ext cx="3742660" cy="2002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89221"/>
            <a:ext cx="7045835" cy="4697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70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</TotalTime>
  <Words>97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8" baseType="lpstr">
      <vt:lpstr>Aleo</vt:lpstr>
      <vt:lpstr>Arial</vt:lpstr>
      <vt:lpstr>Calibri</vt:lpstr>
      <vt:lpstr>Calibri Light</vt:lpstr>
      <vt:lpstr>Montserrat</vt:lpstr>
      <vt:lpstr>Office-tema</vt:lpstr>
      <vt:lpstr>think-cell Slide</vt:lpstr>
      <vt:lpstr>Lyt til fløjtetoner i farver</vt:lpstr>
    </vt:vector>
  </TitlesOfParts>
  <Company>Roskilde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Mitra Shahidi</dc:creator>
  <cp:lastModifiedBy>Mitra Shahidi</cp:lastModifiedBy>
  <cp:revision>10</cp:revision>
  <cp:lastPrinted>2025-07-04T07:41:46Z</cp:lastPrinted>
  <dcterms:created xsi:type="dcterms:W3CDTF">2025-03-21T09:32:39Z</dcterms:created>
  <dcterms:modified xsi:type="dcterms:W3CDTF">2026-01-08T10:34:44Z</dcterms:modified>
</cp:coreProperties>
</file>