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201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96E02-38DD-4761-AA71-4EBB575669F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73C9F-9462-48E5-829E-BEE833CB46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72776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96E02-38DD-4761-AA71-4EBB575669F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73C9F-9462-48E5-829E-BEE833CB46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74618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96E02-38DD-4761-AA71-4EBB575669F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73C9F-9462-48E5-829E-BEE833CB46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9820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96E02-38DD-4761-AA71-4EBB575669F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73C9F-9462-48E5-829E-BEE833CB46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3926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96E02-38DD-4761-AA71-4EBB575669F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73C9F-9462-48E5-829E-BEE833CB46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98191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96E02-38DD-4761-AA71-4EBB575669F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73C9F-9462-48E5-829E-BEE833CB46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227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96E02-38DD-4761-AA71-4EBB575669F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73C9F-9462-48E5-829E-BEE833CB46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424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96E02-38DD-4761-AA71-4EBB575669F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73C9F-9462-48E5-829E-BEE833CB46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874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96E02-38DD-4761-AA71-4EBB575669F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73C9F-9462-48E5-829E-BEE833CB46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2343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96E02-38DD-4761-AA71-4EBB575669F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73C9F-9462-48E5-829E-BEE833CB46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456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96E02-38DD-4761-AA71-4EBB575669F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73C9F-9462-48E5-829E-BEE833CB46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8075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96E02-38DD-4761-AA71-4EBB575669FC}" type="datetimeFigureOut">
              <a:rPr lang="da-DK" smtClean="0"/>
              <a:t>11-06-2024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73C9F-9462-48E5-829E-BEE833CB46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73040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5107" y="317450"/>
            <a:ext cx="6812003" cy="2020636"/>
          </a:xfrm>
        </p:spPr>
        <p:txBody>
          <a:bodyPr/>
          <a:lstStyle/>
          <a:p>
            <a:r>
              <a:rPr lang="da-DK" dirty="0" smtClean="0">
                <a:latin typeface="Aleo" panose="00000500000000000000" pitchFamily="2" charset="0"/>
              </a:rPr>
              <a:t>Sankthans Koncert</a:t>
            </a:r>
            <a:endParaRPr lang="da-DK" dirty="0">
              <a:latin typeface="Aleo" panose="00000500000000000000" pitchFamily="2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45107" y="2013995"/>
            <a:ext cx="5443536" cy="547482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a-DK" sz="2000" kern="1400" dirty="0" smtClean="0">
                <a:solidFill>
                  <a:srgbClr val="000000"/>
                </a:solidFill>
                <a:latin typeface="Aleo" panose="00000500000000000000" pitchFamily="2" charset="0"/>
              </a:rPr>
              <a:t>Kom og deltag til Sankthans Koncert når </a:t>
            </a:r>
            <a:r>
              <a:rPr lang="da-DK" sz="2000" kern="1400" dirty="0">
                <a:solidFill>
                  <a:srgbClr val="000000"/>
                </a:solidFill>
                <a:latin typeface="Aleo" panose="00000500000000000000" pitchFamily="2" charset="0"/>
              </a:rPr>
              <a:t>Anekdoter, sjove historier og god musik </a:t>
            </a:r>
            <a:r>
              <a:rPr lang="da-DK" sz="2000" kern="1400" dirty="0" smtClean="0">
                <a:solidFill>
                  <a:srgbClr val="000000"/>
                </a:solidFill>
                <a:latin typeface="Aleo" panose="00000500000000000000" pitchFamily="2" charset="0"/>
              </a:rPr>
              <a:t> kommer til Gundsø Omsorgscenter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a-DK" sz="2000" kern="1400" dirty="0" smtClean="0">
                <a:solidFill>
                  <a:srgbClr val="000000"/>
                </a:solidFill>
                <a:latin typeface="Aleo" panose="00000500000000000000" pitchFamily="2" charset="0"/>
              </a:rPr>
              <a:t>Anders </a:t>
            </a:r>
            <a:r>
              <a:rPr lang="da-DK" sz="2000" kern="1400" dirty="0">
                <a:solidFill>
                  <a:srgbClr val="000000"/>
                </a:solidFill>
                <a:latin typeface="Aleo" panose="00000500000000000000" pitchFamily="2" charset="0"/>
              </a:rPr>
              <a:t>Munch optræder med et anderledes show, hvor der lægges vægt på </a:t>
            </a:r>
            <a:r>
              <a:rPr lang="da-DK" sz="2000" kern="1400" dirty="0" err="1">
                <a:solidFill>
                  <a:srgbClr val="000000"/>
                </a:solidFill>
                <a:latin typeface="Aleo" panose="00000500000000000000" pitchFamily="2" charset="0"/>
              </a:rPr>
              <a:t>Storytelling</a:t>
            </a:r>
            <a:r>
              <a:rPr lang="da-DK" sz="2000" kern="1400" dirty="0">
                <a:solidFill>
                  <a:srgbClr val="000000"/>
                </a:solidFill>
                <a:latin typeface="Aleo" panose="00000500000000000000" pitchFamily="2" charset="0"/>
              </a:rPr>
              <a:t>, såvel som musikken. Syng med, læn dig tilbage, nyd musikken og historierne. </a:t>
            </a:r>
            <a:endParaRPr lang="da-DK" sz="2000" kern="1400" dirty="0" smtClean="0">
              <a:solidFill>
                <a:srgbClr val="000000"/>
              </a:solidFill>
              <a:latin typeface="Aleo" panose="00000500000000000000" pitchFamily="2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a-DK" sz="2000" kern="1400" dirty="0" smtClean="0">
                <a:solidFill>
                  <a:srgbClr val="000000"/>
                </a:solidFill>
                <a:latin typeface="Aleo" panose="00000500000000000000" pitchFamily="2" charset="0"/>
              </a:rPr>
              <a:t>Pårørende er velkommen </a:t>
            </a:r>
            <a:r>
              <a:rPr lang="da-DK" sz="2000" kern="1400" dirty="0" smtClean="0">
                <a:solidFill>
                  <a:srgbClr val="000000"/>
                </a:solidFill>
                <a:latin typeface="Aleo" panose="00000500000000000000" pitchFamily="2" charset="0"/>
                <a:sym typeface="Wingdings" panose="05000000000000000000" pitchFamily="2" charset="2"/>
              </a:rPr>
              <a:t></a:t>
            </a:r>
            <a:r>
              <a:rPr lang="da-DK" sz="2000" kern="1400" dirty="0">
                <a:solidFill>
                  <a:srgbClr val="000000"/>
                </a:solidFill>
                <a:latin typeface="Aleo" panose="00000500000000000000" pitchFamily="2" charset="0"/>
                <a:sym typeface="Wingdings" panose="05000000000000000000" pitchFamily="2" charset="2"/>
              </a:rPr>
              <a:t>.</a:t>
            </a:r>
            <a:endParaRPr lang="da-DK" sz="2000" kern="1400" dirty="0" smtClean="0">
              <a:solidFill>
                <a:srgbClr val="000000"/>
              </a:solidFill>
              <a:latin typeface="Aleo" panose="00000500000000000000" pitchFamily="2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a-DK" sz="2000" kern="1400" dirty="0" smtClean="0">
                <a:solidFill>
                  <a:srgbClr val="000000"/>
                </a:solidFill>
                <a:latin typeface="Aleo" panose="00000500000000000000" pitchFamily="2" charset="0"/>
              </a:rPr>
              <a:t>Tid:Kl.10.30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a-DK" sz="2000" kern="1400" dirty="0" smtClean="0">
                <a:solidFill>
                  <a:srgbClr val="000000"/>
                </a:solidFill>
                <a:latin typeface="Aleo" panose="00000500000000000000" pitchFamily="2" charset="0"/>
              </a:rPr>
              <a:t>Dato 24.juni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a-DK" sz="2000" kern="1400" dirty="0" smtClean="0">
                <a:solidFill>
                  <a:srgbClr val="000000"/>
                </a:solidFill>
                <a:latin typeface="Aleo" panose="00000500000000000000" pitchFamily="2" charset="0"/>
              </a:rPr>
              <a:t>Gratis</a:t>
            </a:r>
            <a:endParaRPr lang="da-DK" sz="2000" kern="1400" dirty="0">
              <a:solidFill>
                <a:srgbClr val="000000"/>
              </a:solidFill>
              <a:latin typeface="Aleo" panose="00000500000000000000" pitchFamily="2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da-DK" sz="2000" kern="1400" dirty="0">
              <a:solidFill>
                <a:srgbClr val="000000"/>
              </a:solidFill>
              <a:latin typeface="Aleo" panose="00000500000000000000" pitchFamily="2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da-DK" sz="2400" kern="1400" dirty="0" smtClean="0">
              <a:solidFill>
                <a:srgbClr val="000000"/>
              </a:solidFill>
              <a:latin typeface="DIN-Regular"/>
            </a:endParaRPr>
          </a:p>
          <a:p>
            <a:endParaRPr lang="da-DK" dirty="0"/>
          </a:p>
        </p:txBody>
      </p:sp>
      <p:pic>
        <p:nvPicPr>
          <p:cNvPr id="1027" name="Billede 2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91496"/>
            <a:ext cx="6680200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870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61</Words>
  <Application>Microsoft Office PowerPoint</Application>
  <PresentationFormat>A4-papir (210 x 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8" baseType="lpstr">
      <vt:lpstr>Aleo</vt:lpstr>
      <vt:lpstr>Arial</vt:lpstr>
      <vt:lpstr>Calibri</vt:lpstr>
      <vt:lpstr>Calibri Light</vt:lpstr>
      <vt:lpstr>DIN-Regular</vt:lpstr>
      <vt:lpstr>Wingdings</vt:lpstr>
      <vt:lpstr>Office-tema</vt:lpstr>
      <vt:lpstr>Sankthans Koncert</vt:lpstr>
    </vt:vector>
  </TitlesOfParts>
  <Company>Roskilde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Mitra Shahidi</dc:creator>
  <cp:lastModifiedBy>Mitra Shahidi</cp:lastModifiedBy>
  <cp:revision>5</cp:revision>
  <dcterms:created xsi:type="dcterms:W3CDTF">2024-04-25T09:26:23Z</dcterms:created>
  <dcterms:modified xsi:type="dcterms:W3CDTF">2024-06-11T07:13:59Z</dcterms:modified>
</cp:coreProperties>
</file>