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192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876" y="-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tm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406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294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9907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rside_6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586426" y="9339860"/>
            <a:ext cx="5699393" cy="2140385"/>
          </a:xfrm>
        </p:spPr>
        <p:txBody>
          <a:bodyPr>
            <a:normAutofit/>
          </a:bodyPr>
          <a:lstStyle>
            <a:lvl1pPr marL="0" indent="0" algn="l">
              <a:buNone/>
              <a:defRPr sz="1416"/>
            </a:lvl1pPr>
            <a:lvl2pPr marL="342865" indent="0" algn="ctr">
              <a:buNone/>
              <a:defRPr sz="1500"/>
            </a:lvl2pPr>
            <a:lvl3pPr marL="685729" indent="0" algn="ctr">
              <a:buNone/>
              <a:defRPr sz="1350"/>
            </a:lvl3pPr>
            <a:lvl4pPr marL="1028594" indent="0" algn="ctr">
              <a:buNone/>
              <a:defRPr sz="1200"/>
            </a:lvl4pPr>
            <a:lvl5pPr marL="1371459" indent="0" algn="ctr">
              <a:buNone/>
              <a:defRPr sz="1200"/>
            </a:lvl5pPr>
            <a:lvl6pPr marL="1714324" indent="0" algn="ctr">
              <a:buNone/>
              <a:defRPr sz="1200"/>
            </a:lvl6pPr>
            <a:lvl7pPr marL="2057188" indent="0" algn="ctr">
              <a:buNone/>
              <a:defRPr sz="1200"/>
            </a:lvl7pPr>
            <a:lvl8pPr marL="2400053" indent="0" algn="ctr">
              <a:buNone/>
              <a:defRPr sz="1200"/>
            </a:lvl8pPr>
            <a:lvl9pPr marL="2742918" indent="0" algn="ctr">
              <a:buNone/>
              <a:defRPr sz="1200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7" y="1955"/>
          <a:ext cx="1588" cy="1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7" y="1955"/>
                        <a:ext cx="1588" cy="1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6426" y="6820557"/>
            <a:ext cx="5710632" cy="2145525"/>
          </a:xfrm>
        </p:spPr>
        <p:txBody>
          <a:bodyPr vert="horz"/>
          <a:lstStyle>
            <a:lvl1pPr>
              <a:defRPr sz="4891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8" y="734798"/>
            <a:ext cx="1574540" cy="714134"/>
          </a:xfrm>
          <a:prstGeom prst="rect">
            <a:avLst/>
          </a:prstGeom>
        </p:spPr>
      </p:pic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367FEC29-CAB6-4944-87F9-467B638535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6270" y="2148067"/>
            <a:ext cx="5993598" cy="39479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3A37CF42-AFC4-404E-A71C-301883E04D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62355" y="957625"/>
            <a:ext cx="2319377" cy="268479"/>
          </a:xfrm>
        </p:spPr>
        <p:txBody>
          <a:bodyPr>
            <a:normAutofit/>
          </a:bodyPr>
          <a:lstStyle>
            <a:lvl1pPr marL="0" indent="0" algn="r">
              <a:buNone/>
              <a:defRPr sz="1094" cap="all" baseline="0"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6115779-9266-44D9-B8FB-96689E07F9F7}"/>
              </a:ext>
            </a:extLst>
          </p:cNvPr>
          <p:cNvSpPr txBox="1"/>
          <p:nvPr userDrawn="1"/>
        </p:nvSpPr>
        <p:spPr>
          <a:xfrm>
            <a:off x="7087873" y="0"/>
            <a:ext cx="2464466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2"/>
              </a:lnSpc>
            </a:pPr>
            <a:r>
              <a:rPr lang="da-DK" sz="103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802"/>
              </a:lnSpc>
            </a:pPr>
            <a:r>
              <a:rPr lang="da-DK" sz="103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802"/>
              </a:lnSpc>
            </a:pPr>
            <a:r>
              <a:rPr lang="da-DK" sz="103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5557BC15-FB18-4AB3-A140-B26B0E1A614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081" y="335572"/>
            <a:ext cx="602515" cy="225484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11CA2947-EAD3-4352-A646-B845FEEF85B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873" y="1197223"/>
            <a:ext cx="2917124" cy="937710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CAF25F2-1FE3-414A-958F-B44D6A544096}"/>
              </a:ext>
            </a:extLst>
          </p:cNvPr>
          <p:cNvSpPr txBox="1"/>
          <p:nvPr userDrawn="1"/>
        </p:nvSpPr>
        <p:spPr>
          <a:xfrm>
            <a:off x="7087873" y="2457858"/>
            <a:ext cx="2917124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2"/>
              </a:lnSpc>
            </a:pPr>
            <a:r>
              <a:rPr lang="da-DK" sz="103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802"/>
              </a:lnSpc>
            </a:pPr>
            <a:r>
              <a:rPr lang="da-DK" sz="103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802"/>
              </a:lnSpc>
            </a:pPr>
            <a:r>
              <a:rPr lang="da-DK" sz="1030" u="sng" dirty="0">
                <a:latin typeface="Aleo" panose="00000500000000000000" pitchFamily="2" charset="0"/>
              </a:rPr>
              <a:t>HUSK</a:t>
            </a:r>
            <a:r>
              <a:rPr lang="da-DK" sz="103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E277038F-5644-4BB4-A7FE-11745DEB3945}"/>
              </a:ext>
            </a:extLst>
          </p:cNvPr>
          <p:cNvSpPr txBox="1"/>
          <p:nvPr userDrawn="1"/>
        </p:nvSpPr>
        <p:spPr>
          <a:xfrm>
            <a:off x="7087872" y="3609312"/>
            <a:ext cx="2917124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2"/>
              </a:lnSpc>
            </a:pPr>
            <a:r>
              <a:rPr lang="da-DK" sz="103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802"/>
              </a:lnSpc>
            </a:pPr>
            <a:r>
              <a:rPr lang="da-DK" sz="103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802"/>
              </a:lnSpc>
            </a:pPr>
            <a:r>
              <a:rPr lang="da-DK" sz="103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802"/>
              </a:lnSpc>
            </a:pPr>
            <a:endParaRPr lang="da-DK" sz="1030" dirty="0">
              <a:latin typeface="Aleo" panose="00000500000000000000" pitchFamily="2" charset="0"/>
            </a:endParaRPr>
          </a:p>
          <a:p>
            <a:pPr>
              <a:lnSpc>
                <a:spcPts val="1802"/>
              </a:lnSpc>
            </a:pPr>
            <a:r>
              <a:rPr lang="da-DK" sz="103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ED5400C-E871-4F23-A43F-81A8B137599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451" y="4466756"/>
            <a:ext cx="431979" cy="64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3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9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164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02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500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61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53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09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38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5FA26-0291-4B88-A454-61449F9A3392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1259E-B673-4DEE-A620-6F60ABFE29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11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5340EE66-7CEA-402B-821C-2F754B92408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044" y="1232461"/>
          <a:ext cx="2044" cy="2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5340EE66-7CEA-402B-821C-2F754B9240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44" y="1232461"/>
                        <a:ext cx="2044" cy="2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Undertitel 5"/>
          <p:cNvSpPr>
            <a:spLocks noGrp="1"/>
          </p:cNvSpPr>
          <p:nvPr>
            <p:ph type="subTitle" idx="1"/>
          </p:nvPr>
        </p:nvSpPr>
        <p:spPr>
          <a:xfrm>
            <a:off x="571100" y="5387214"/>
            <a:ext cx="5710632" cy="2530749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dirty="0"/>
              <a:t>Tværfløjtenist Christine Christiansen gæster Gundsø Omsorgscenter med et program bestående af forårets lyse hymner, hits af bl.a. The Beatles, </a:t>
            </a:r>
            <a:r>
              <a:rPr lang="da-DK" dirty="0" err="1"/>
              <a:t>Shubidua</a:t>
            </a:r>
            <a:r>
              <a:rPr lang="da-DK" dirty="0"/>
              <a:t> og Kim Larsen samt iørefaldende melodier fra musicals. </a:t>
            </a:r>
            <a:br>
              <a:rPr lang="da-DK" dirty="0"/>
            </a:br>
            <a:r>
              <a:rPr lang="da-DK" dirty="0"/>
              <a:t>En spraglet buket af muntre toner, som lytterne kender og kan synge eller nynne med på. </a:t>
            </a:r>
            <a:endParaRPr lang="da-DK" dirty="0" smtClean="0"/>
          </a:p>
          <a:p>
            <a:r>
              <a:rPr lang="da-DK" dirty="0" smtClean="0"/>
              <a:t>Mellem </a:t>
            </a:r>
            <a:r>
              <a:rPr lang="da-DK" dirty="0"/>
              <a:t>stykkerne siger Christine et par ord om musikken.</a:t>
            </a:r>
            <a:r>
              <a:rPr lang="da-DK" dirty="0"/>
              <a:t> </a:t>
            </a:r>
          </a:p>
          <a:p>
            <a:endParaRPr lang="da-DK" sz="1545" dirty="0">
              <a:latin typeface="Montserrat" panose="00000500000000000000" pitchFamily="2" charset="0"/>
            </a:endParaRPr>
          </a:p>
          <a:p>
            <a:endParaRPr lang="da-DK" dirty="0"/>
          </a:p>
          <a:p>
            <a:pPr>
              <a:lnSpc>
                <a:spcPct val="100000"/>
              </a:lnSpc>
            </a:pPr>
            <a:endParaRPr lang="da-DK" dirty="0">
              <a:latin typeface="Montserrat" panose="00000500000000000000" pitchFamily="2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04597" y="2238672"/>
            <a:ext cx="5710632" cy="726404"/>
          </a:xfrm>
        </p:spPr>
        <p:txBody>
          <a:bodyPr>
            <a:normAutofit/>
          </a:bodyPr>
          <a:lstStyle/>
          <a:p>
            <a:r>
              <a:rPr lang="da-DK" sz="4400" b="1" dirty="0">
                <a:solidFill>
                  <a:srgbClr val="7030A0"/>
                </a:solidFill>
              </a:rPr>
              <a:t>Lyt til fløjtetoner i farver</a:t>
            </a:r>
            <a:endParaRPr lang="da-DK" sz="4000" dirty="0">
              <a:solidFill>
                <a:srgbClr val="7030A0"/>
              </a:solidFill>
            </a:endParaRP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4"/>
          </p:nvPr>
        </p:nvSpPr>
        <p:spPr>
          <a:xfrm>
            <a:off x="3814763" y="700089"/>
            <a:ext cx="2466969" cy="526016"/>
          </a:xfrm>
        </p:spPr>
        <p:txBody>
          <a:bodyPr/>
          <a:lstStyle/>
          <a:p>
            <a:r>
              <a:rPr lang="da-DK" dirty="0" smtClean="0"/>
              <a:t>Gundsø Omsorgscenter </a:t>
            </a:r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94B68FC-C0E1-4A50-929D-CB3AD751B79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92213" y="10397577"/>
            <a:ext cx="365787" cy="273830"/>
          </a:xfrm>
        </p:spPr>
        <p:txBody>
          <a:bodyPr/>
          <a:lstStyle/>
          <a:p>
            <a:fld id="{64F67F80-C6C5-4152-AE4F-047697E5A1AA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18" name="Undertitel 5"/>
          <p:cNvSpPr txBox="1">
            <a:spLocks/>
          </p:cNvSpPr>
          <p:nvPr/>
        </p:nvSpPr>
        <p:spPr>
          <a:xfrm>
            <a:off x="700088" y="3309770"/>
            <a:ext cx="5299727" cy="17327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365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272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909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65459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31824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818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64553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918" indent="0" algn="ctr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None/>
              <a:defRPr sz="9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1416" dirty="0" smtClean="0"/>
              <a:t>Torsdag den 10 og 24.april</a:t>
            </a:r>
          </a:p>
          <a:p>
            <a:pPr>
              <a:lnSpc>
                <a:spcPct val="100000"/>
              </a:lnSpc>
            </a:pPr>
            <a:r>
              <a:rPr lang="da-DK" sz="1416" dirty="0" smtClean="0"/>
              <a:t>Tirsdag den 6,maj.</a:t>
            </a:r>
          </a:p>
          <a:p>
            <a:pPr>
              <a:lnSpc>
                <a:spcPct val="100000"/>
              </a:lnSpc>
            </a:pPr>
            <a:r>
              <a:rPr lang="da-DK" sz="1416" dirty="0" smtClean="0"/>
              <a:t>Onsdag den 28.maj</a:t>
            </a:r>
          </a:p>
          <a:p>
            <a:pPr>
              <a:lnSpc>
                <a:spcPct val="100000"/>
              </a:lnSpc>
            </a:pPr>
            <a:r>
              <a:rPr lang="da-DK" sz="1416" dirty="0" smtClean="0"/>
              <a:t>Tirsdag den 10.juni</a:t>
            </a:r>
            <a:r>
              <a:rPr lang="da-DK" sz="1416" dirty="0"/>
              <a:t/>
            </a:r>
            <a:br>
              <a:rPr lang="da-DK" sz="1416" dirty="0"/>
            </a:br>
            <a:r>
              <a:rPr lang="da-DK" sz="1600" b="1" dirty="0"/>
              <a:t>Kl. </a:t>
            </a:r>
            <a:r>
              <a:rPr lang="da-DK" sz="1600" b="1" dirty="0" smtClean="0"/>
              <a:t>10.45 </a:t>
            </a:r>
            <a:r>
              <a:rPr lang="da-DK" sz="1600" b="1" dirty="0"/>
              <a:t>– </a:t>
            </a:r>
            <a:r>
              <a:rPr lang="da-DK" sz="1600" b="1" dirty="0" smtClean="0"/>
              <a:t>11.30</a:t>
            </a:r>
            <a:r>
              <a:rPr lang="da-DK" sz="1416" dirty="0"/>
              <a:t/>
            </a:r>
            <a:br>
              <a:rPr lang="da-DK" sz="1416" dirty="0"/>
            </a:br>
            <a:r>
              <a:rPr lang="da-DK" sz="1416" dirty="0" smtClean="0"/>
              <a:t>Pårørende er velkommen  og  det foregår i cafeen/plejen</a:t>
            </a:r>
            <a:endParaRPr lang="da-DK" sz="1416" dirty="0"/>
          </a:p>
          <a:p>
            <a:pPr>
              <a:lnSpc>
                <a:spcPct val="100000"/>
              </a:lnSpc>
            </a:pPr>
            <a:endParaRPr lang="da-DK" sz="1416" dirty="0"/>
          </a:p>
        </p:txBody>
      </p:sp>
      <p:sp>
        <p:nvSpPr>
          <p:cNvPr id="3" name="Rektangel 2"/>
          <p:cNvSpPr/>
          <p:nvPr/>
        </p:nvSpPr>
        <p:spPr>
          <a:xfrm>
            <a:off x="520012" y="4984476"/>
            <a:ext cx="5479803" cy="80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317" dirty="0"/>
              <a:t/>
            </a:r>
            <a:br>
              <a:rPr lang="da-DK" sz="2317" dirty="0"/>
            </a:br>
            <a:endParaRPr lang="da-DK" sz="2317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40" y="7809353"/>
            <a:ext cx="4905375" cy="5412580"/>
          </a:xfrm>
          <a:prstGeom prst="rect">
            <a:avLst/>
          </a:prstGeom>
        </p:spPr>
      </p:pic>
      <p:pic>
        <p:nvPicPr>
          <p:cNvPr id="2052" name="Picture 4" descr="Farverige musik noder - TenSticker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0" y="2646849"/>
            <a:ext cx="3742660" cy="200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70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103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Aleo</vt:lpstr>
      <vt:lpstr>Arial</vt:lpstr>
      <vt:lpstr>Calibri</vt:lpstr>
      <vt:lpstr>Calibri Light</vt:lpstr>
      <vt:lpstr>Montserrat</vt:lpstr>
      <vt:lpstr>Office-tema</vt:lpstr>
      <vt:lpstr>think-cell Slide</vt:lpstr>
      <vt:lpstr>Lyt til fløjtetoner i farver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Mitra Shahidi</dc:creator>
  <cp:lastModifiedBy>Mitra Shahidi</cp:lastModifiedBy>
  <cp:revision>4</cp:revision>
  <cp:lastPrinted>2025-03-21T10:01:40Z</cp:lastPrinted>
  <dcterms:created xsi:type="dcterms:W3CDTF">2025-03-21T09:32:39Z</dcterms:created>
  <dcterms:modified xsi:type="dcterms:W3CDTF">2025-03-21T13:37:26Z</dcterms:modified>
</cp:coreProperties>
</file>